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3.xml" ContentType="application/vnd.openxmlformats-officedocument.presentationml.notesSlide+xml"/>
  <Override PartName="/ppt/ink/inkAction7.xml" ContentType="application/vnd.ms-office.inkAction+xml"/>
  <Override PartName="/ppt/notesSlides/notesSlide4.xml" ContentType="application/vnd.openxmlformats-officedocument.presentationml.notesSlide+xml"/>
  <Override PartName="/ppt/ink/inkAction8.xml" ContentType="application/vnd.ms-office.inkAction+xml"/>
  <Override PartName="/ppt/notesSlides/notesSlide5.xml" ContentType="application/vnd.openxmlformats-officedocument.presentationml.notesSlide+xml"/>
  <Override PartName="/ppt/ink/inkAction9.xml" ContentType="application/vnd.ms-office.inkAction+xml"/>
  <Override PartName="/ppt/notesSlides/notesSlide6.xml" ContentType="application/vnd.openxmlformats-officedocument.presentationml.notesSlide+xml"/>
  <Override PartName="/ppt/ink/inkAction10.xml" ContentType="application/vnd.ms-office.inkAction+xml"/>
  <Override PartName="/ppt/notesSlides/notesSlide7.xml" ContentType="application/vnd.openxmlformats-officedocument.presentationml.notesSlide+xml"/>
  <Override PartName="/ppt/ink/inkAction11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12.xml" ContentType="application/vnd.ms-office.inkAction+xml"/>
  <Override PartName="/ppt/notesSlides/notesSlide10.xml" ContentType="application/vnd.openxmlformats-officedocument.presentationml.notesSlide+xml"/>
  <Override PartName="/ppt/ink/inkAction13.xml" ContentType="application/vnd.ms-office.inkAction+xml"/>
  <Override PartName="/ppt/notesSlides/notesSlide11.xml" ContentType="application/vnd.openxmlformats-officedocument.presentationml.notesSlide+xml"/>
  <Override PartName="/ppt/ink/inkAction14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15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61" r:id="rId6"/>
    <p:sldId id="259" r:id="rId7"/>
    <p:sldId id="272" r:id="rId8"/>
    <p:sldId id="263" r:id="rId9"/>
    <p:sldId id="290" r:id="rId10"/>
    <p:sldId id="292" r:id="rId11"/>
    <p:sldId id="275" r:id="rId12"/>
    <p:sldId id="269" r:id="rId13"/>
    <p:sldId id="279" r:id="rId14"/>
    <p:sldId id="274" r:id="rId15"/>
    <p:sldId id="277" r:id="rId16"/>
    <p:sldId id="276" r:id="rId17"/>
    <p:sldId id="270" r:id="rId18"/>
    <p:sldId id="271" r:id="rId19"/>
    <p:sldId id="280" r:id="rId20"/>
    <p:sldId id="281" r:id="rId21"/>
    <p:sldId id="282" r:id="rId22"/>
    <p:sldId id="283" r:id="rId23"/>
    <p:sldId id="262" r:id="rId24"/>
    <p:sldId id="284" r:id="rId25"/>
    <p:sldId id="264" r:id="rId26"/>
    <p:sldId id="265" r:id="rId27"/>
    <p:sldId id="285" r:id="rId28"/>
    <p:sldId id="286" r:id="rId29"/>
    <p:sldId id="287" r:id="rId30"/>
    <p:sldId id="288" r:id="rId31"/>
    <p:sldId id="289" r:id="rId32"/>
    <p:sldId id="293" r:id="rId33"/>
    <p:sldId id="266" r:id="rId34"/>
    <p:sldId id="267" r:id="rId35"/>
    <p:sldId id="268" r:id="rId36"/>
    <p:sldId id="294" r:id="rId37"/>
    <p:sldId id="296" r:id="rId38"/>
    <p:sldId id="29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7C427-4FA8-45A7-A36E-9CD9D6AE77A4}" v="520" dt="2021-10-22T07:40:05.61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954" y="-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ohee" userId="e8005ea25ea17758" providerId="LiveId" clId="{5AA7C427-4FA8-45A7-A36E-9CD9D6AE77A4}"/>
    <pc:docChg chg="undo redo custSel addSld delSld modSld sldOrd">
      <pc:chgData name="lee sohee" userId="e8005ea25ea17758" providerId="LiveId" clId="{5AA7C427-4FA8-45A7-A36E-9CD9D6AE77A4}" dt="2021-10-22T07:40:05.614" v="2453"/>
      <pc:docMkLst>
        <pc:docMk/>
      </pc:docMkLst>
      <pc:sldChg chg="addSp delSp modSp mod modTransition delAnim modAnim">
        <pc:chgData name="lee sohee" userId="e8005ea25ea17758" providerId="LiveId" clId="{5AA7C427-4FA8-45A7-A36E-9CD9D6AE77A4}" dt="2021-10-22T02:15:10.748" v="2367"/>
        <pc:sldMkLst>
          <pc:docMk/>
          <pc:sldMk cId="1701728009" sldId="256"/>
        </pc:sldMkLst>
        <pc:picChg chg="add del mod">
          <ac:chgData name="lee sohee" userId="e8005ea25ea17758" providerId="LiveId" clId="{5AA7C427-4FA8-45A7-A36E-9CD9D6AE77A4}" dt="2021-10-22T02:11:05.869" v="2361" actId="478"/>
          <ac:picMkLst>
            <pc:docMk/>
            <pc:sldMk cId="1701728009" sldId="256"/>
            <ac:picMk id="3" creationId="{5686375E-60BE-49F3-BE3B-878DDE00EBDA}"/>
          </ac:picMkLst>
        </pc:picChg>
        <pc:picChg chg="add del mod">
          <ac:chgData name="lee sohee" userId="e8005ea25ea17758" providerId="LiveId" clId="{5AA7C427-4FA8-45A7-A36E-9CD9D6AE77A4}" dt="2021-10-22T02:11:28.884" v="2363" actId="478"/>
          <ac:picMkLst>
            <pc:docMk/>
            <pc:sldMk cId="1701728009" sldId="256"/>
            <ac:picMk id="4" creationId="{8699610B-2659-4C53-A6F2-D21841592A31}"/>
          </ac:picMkLst>
        </pc:picChg>
        <pc:picChg chg="add mod">
          <ac:chgData name="lee sohee" userId="e8005ea25ea17758" providerId="LiveId" clId="{5AA7C427-4FA8-45A7-A36E-9CD9D6AE77A4}" dt="2021-10-22T02:14:05" v="2365"/>
          <ac:picMkLst>
            <pc:docMk/>
            <pc:sldMk cId="1701728009" sldId="256"/>
            <ac:picMk id="5" creationId="{A1D17CB7-0604-476A-B9C0-50C41B5A0B0A}"/>
          </ac:picMkLst>
        </pc:picChg>
        <pc:picChg chg="add mod">
          <ac:chgData name="lee sohee" userId="e8005ea25ea17758" providerId="LiveId" clId="{5AA7C427-4FA8-45A7-A36E-9CD9D6AE77A4}" dt="2021-10-22T02:15:10.748" v="2367"/>
          <ac:picMkLst>
            <pc:docMk/>
            <pc:sldMk cId="1701728009" sldId="256"/>
            <ac:picMk id="6" creationId="{C8404D96-E168-4D5C-B98B-3AD51C0ACD8C}"/>
          </ac:picMkLst>
        </pc:picChg>
      </pc:sldChg>
      <pc:sldChg chg="addSp delSp modSp mod modTransition">
        <pc:chgData name="lee sohee" userId="e8005ea25ea17758" providerId="LiveId" clId="{5AA7C427-4FA8-45A7-A36E-9CD9D6AE77A4}" dt="2021-10-22T02:28:48.987" v="2383"/>
        <pc:sldMkLst>
          <pc:docMk/>
          <pc:sldMk cId="2913676851" sldId="257"/>
        </pc:sldMkLst>
        <pc:spChg chg="mod">
          <ac:chgData name="lee sohee" userId="e8005ea25ea17758" providerId="LiveId" clId="{5AA7C427-4FA8-45A7-A36E-9CD9D6AE77A4}" dt="2021-10-07T10:46:34.983" v="125" actId="113"/>
          <ac:spMkLst>
            <pc:docMk/>
            <pc:sldMk cId="2913676851" sldId="257"/>
            <ac:spMk id="8" creationId="{78CEB9E0-25D0-4DA5-BE7B-E1AAA7DE026F}"/>
          </ac:spMkLst>
        </pc:spChg>
        <pc:picChg chg="add del mod">
          <ac:chgData name="lee sohee" userId="e8005ea25ea17758" providerId="LiveId" clId="{5AA7C427-4FA8-45A7-A36E-9CD9D6AE77A4}" dt="2021-10-22T02:17:25.559" v="2369"/>
          <ac:picMkLst>
            <pc:docMk/>
            <pc:sldMk cId="2913676851" sldId="257"/>
            <ac:picMk id="3" creationId="{79E67AF7-8AFB-4519-964E-8C833283BDA2}"/>
          </ac:picMkLst>
        </pc:picChg>
        <pc:picChg chg="add del mod">
          <ac:chgData name="lee sohee" userId="e8005ea25ea17758" providerId="LiveId" clId="{5AA7C427-4FA8-45A7-A36E-9CD9D6AE77A4}" dt="2021-10-22T02:19:28.029" v="2370"/>
          <ac:picMkLst>
            <pc:docMk/>
            <pc:sldMk cId="2913676851" sldId="257"/>
            <ac:picMk id="4" creationId="{335C90B6-01F9-4A83-ADAA-4BAE1B6AE34A}"/>
          </ac:picMkLst>
        </pc:picChg>
        <pc:picChg chg="add del mod">
          <ac:chgData name="lee sohee" userId="e8005ea25ea17758" providerId="LiveId" clId="{5AA7C427-4FA8-45A7-A36E-9CD9D6AE77A4}" dt="2021-10-22T02:20:24.892" v="2371"/>
          <ac:picMkLst>
            <pc:docMk/>
            <pc:sldMk cId="2913676851" sldId="257"/>
            <ac:picMk id="5" creationId="{C69C648D-2424-4100-A3F5-95420C8E72B4}"/>
          </ac:picMkLst>
        </pc:picChg>
        <pc:picChg chg="add del mod">
          <ac:chgData name="lee sohee" userId="e8005ea25ea17758" providerId="LiveId" clId="{5AA7C427-4FA8-45A7-A36E-9CD9D6AE77A4}" dt="2021-10-22T02:28:08.846" v="2382"/>
          <ac:picMkLst>
            <pc:docMk/>
            <pc:sldMk cId="2913676851" sldId="257"/>
            <ac:picMk id="6" creationId="{62DFB910-14B5-4C0B-85CD-3E1E75E8500C}"/>
          </ac:picMkLst>
        </pc:picChg>
        <pc:picChg chg="add del mod">
          <ac:chgData name="lee sohee" userId="e8005ea25ea17758" providerId="LiveId" clId="{5AA7C427-4FA8-45A7-A36E-9CD9D6AE77A4}" dt="2021-10-22T02:28:48.987" v="2383"/>
          <ac:picMkLst>
            <pc:docMk/>
            <pc:sldMk cId="2913676851" sldId="257"/>
            <ac:picMk id="7" creationId="{9CE3C00F-5BC2-46FF-9F35-2F6B9CF4AC6E}"/>
          </ac:picMkLst>
        </pc:picChg>
        <pc:picChg chg="add mod">
          <ac:chgData name="lee sohee" userId="e8005ea25ea17758" providerId="LiveId" clId="{5AA7C427-4FA8-45A7-A36E-9CD9D6AE77A4}" dt="2021-10-22T02:28:48.987" v="2383"/>
          <ac:picMkLst>
            <pc:docMk/>
            <pc:sldMk cId="2913676851" sldId="257"/>
            <ac:picMk id="9" creationId="{C29F8562-E1F6-40FF-8AE3-5BD58E7793DB}"/>
          </ac:picMkLst>
        </pc:picChg>
        <pc:picChg chg="del mod">
          <ac:chgData name="lee sohee" userId="e8005ea25ea17758" providerId="LiveId" clId="{5AA7C427-4FA8-45A7-A36E-9CD9D6AE77A4}" dt="2021-10-07T10:43:36.945" v="101" actId="478"/>
          <ac:picMkLst>
            <pc:docMk/>
            <pc:sldMk cId="2913676851" sldId="257"/>
            <ac:picMk id="1028" creationId="{1044B111-6E18-4DC1-BF6D-F8F4C4F51A57}"/>
          </ac:picMkLst>
        </pc:picChg>
      </pc:sldChg>
      <pc:sldChg chg="addSp delSp modSp mod modTransition modAnim">
        <pc:chgData name="lee sohee" userId="e8005ea25ea17758" providerId="LiveId" clId="{5AA7C427-4FA8-45A7-A36E-9CD9D6AE77A4}" dt="2021-10-22T02:31:25.106" v="2387"/>
        <pc:sldMkLst>
          <pc:docMk/>
          <pc:sldMk cId="791083902" sldId="258"/>
        </pc:sldMkLst>
        <pc:spChg chg="mod">
          <ac:chgData name="lee sohee" userId="e8005ea25ea17758" providerId="LiveId" clId="{5AA7C427-4FA8-45A7-A36E-9CD9D6AE77A4}" dt="2021-10-07T10:49:38.762" v="130" actId="1076"/>
          <ac:spMkLst>
            <pc:docMk/>
            <pc:sldMk cId="791083902" sldId="258"/>
            <ac:spMk id="4" creationId="{42DF0C1E-F50A-46EC-8327-FE0E972A1421}"/>
          </ac:spMkLst>
        </pc:spChg>
        <pc:picChg chg="add del mod">
          <ac:chgData name="lee sohee" userId="e8005ea25ea17758" providerId="LiveId" clId="{5AA7C427-4FA8-45A7-A36E-9CD9D6AE77A4}" dt="2021-10-22T02:30:13.680" v="2384"/>
          <ac:picMkLst>
            <pc:docMk/>
            <pc:sldMk cId="791083902" sldId="258"/>
            <ac:picMk id="2" creationId="{435AE699-8DC7-4EA2-AE60-E9857495CDFA}"/>
          </ac:picMkLst>
        </pc:picChg>
        <pc:picChg chg="add del mod">
          <ac:chgData name="lee sohee" userId="e8005ea25ea17758" providerId="LiveId" clId="{5AA7C427-4FA8-45A7-A36E-9CD9D6AE77A4}" dt="2021-10-22T02:24:20.246" v="2378"/>
          <ac:picMkLst>
            <pc:docMk/>
            <pc:sldMk cId="791083902" sldId="258"/>
            <ac:picMk id="3" creationId="{2D3BA569-41D0-435F-A268-AFF00572141B}"/>
          </ac:picMkLst>
        </pc:picChg>
        <pc:picChg chg="add del mod">
          <ac:chgData name="lee sohee" userId="e8005ea25ea17758" providerId="LiveId" clId="{5AA7C427-4FA8-45A7-A36E-9CD9D6AE77A4}" dt="2021-10-22T02:24:19.987" v="2377"/>
          <ac:picMkLst>
            <pc:docMk/>
            <pc:sldMk cId="791083902" sldId="258"/>
            <ac:picMk id="5" creationId="{88A310F5-7A1E-4975-AF0F-2A347E00F80C}"/>
          </ac:picMkLst>
        </pc:picChg>
        <pc:picChg chg="add mod">
          <ac:chgData name="lee sohee" userId="e8005ea25ea17758" providerId="LiveId" clId="{5AA7C427-4FA8-45A7-A36E-9CD9D6AE77A4}" dt="2021-10-22T02:24:18.818" v="2376"/>
          <ac:picMkLst>
            <pc:docMk/>
            <pc:sldMk cId="791083902" sldId="258"/>
            <ac:picMk id="6" creationId="{D23B1E2A-D49D-4247-B319-F9BB943454CF}"/>
          </ac:picMkLst>
        </pc:picChg>
        <pc:picChg chg="add del mod">
          <ac:chgData name="lee sohee" userId="e8005ea25ea17758" providerId="LiveId" clId="{5AA7C427-4FA8-45A7-A36E-9CD9D6AE77A4}" dt="2021-10-22T02:30:28.111" v="2385"/>
          <ac:picMkLst>
            <pc:docMk/>
            <pc:sldMk cId="791083902" sldId="258"/>
            <ac:picMk id="7" creationId="{5A92AC7C-236A-4CB8-A31B-5D0F475645A6}"/>
          </ac:picMkLst>
        </pc:picChg>
        <pc:picChg chg="add del mod">
          <ac:chgData name="lee sohee" userId="e8005ea25ea17758" providerId="LiveId" clId="{5AA7C427-4FA8-45A7-A36E-9CD9D6AE77A4}" dt="2021-10-22T02:30:46.498" v="2386"/>
          <ac:picMkLst>
            <pc:docMk/>
            <pc:sldMk cId="791083902" sldId="258"/>
            <ac:picMk id="8" creationId="{01928BFF-10A3-4394-97E1-75950E10C61D}"/>
          </ac:picMkLst>
        </pc:picChg>
        <pc:picChg chg="add del mod">
          <ac:chgData name="lee sohee" userId="e8005ea25ea17758" providerId="LiveId" clId="{5AA7C427-4FA8-45A7-A36E-9CD9D6AE77A4}" dt="2021-10-22T02:31:25.106" v="2387"/>
          <ac:picMkLst>
            <pc:docMk/>
            <pc:sldMk cId="791083902" sldId="258"/>
            <ac:picMk id="9" creationId="{A3FD994F-40D2-482C-8A83-5DC192C0978B}"/>
          </ac:picMkLst>
        </pc:picChg>
        <pc:picChg chg="add mod">
          <ac:chgData name="lee sohee" userId="e8005ea25ea17758" providerId="LiveId" clId="{5AA7C427-4FA8-45A7-A36E-9CD9D6AE77A4}" dt="2021-10-22T02:31:25.106" v="2387"/>
          <ac:picMkLst>
            <pc:docMk/>
            <pc:sldMk cId="791083902" sldId="258"/>
            <ac:picMk id="10" creationId="{3FF11587-FBBE-43BA-82B2-BD1C19434DFE}"/>
          </ac:picMkLst>
        </pc:picChg>
      </pc:sldChg>
      <pc:sldChg chg="addSp modSp mod modTransition">
        <pc:chgData name="lee sohee" userId="e8005ea25ea17758" providerId="LiveId" clId="{5AA7C427-4FA8-45A7-A36E-9CD9D6AE77A4}" dt="2021-10-22T02:40:42.529" v="2390"/>
        <pc:sldMkLst>
          <pc:docMk/>
          <pc:sldMk cId="977898738" sldId="259"/>
        </pc:sldMkLst>
        <pc:spChg chg="mod">
          <ac:chgData name="lee sohee" userId="e8005ea25ea17758" providerId="LiveId" clId="{5AA7C427-4FA8-45A7-A36E-9CD9D6AE77A4}" dt="2021-10-07T10:54:12.528" v="228" actId="14100"/>
          <ac:spMkLst>
            <pc:docMk/>
            <pc:sldMk cId="977898738" sldId="259"/>
            <ac:spMk id="2" creationId="{760D03FF-F362-4767-864B-AB06A12422C4}"/>
          </ac:spMkLst>
        </pc:spChg>
        <pc:spChg chg="add mod">
          <ac:chgData name="lee sohee" userId="e8005ea25ea17758" providerId="LiveId" clId="{5AA7C427-4FA8-45A7-A36E-9CD9D6AE77A4}" dt="2021-10-07T10:50:14.595" v="146" actId="1076"/>
          <ac:spMkLst>
            <pc:docMk/>
            <pc:sldMk cId="977898738" sldId="259"/>
            <ac:spMk id="12" creationId="{E7BA6469-EFEF-431E-93D1-32C2DD554135}"/>
          </ac:spMkLst>
        </pc:spChg>
        <pc:graphicFrameChg chg="mod">
          <ac:chgData name="lee sohee" userId="e8005ea25ea17758" providerId="LiveId" clId="{5AA7C427-4FA8-45A7-A36E-9CD9D6AE77A4}" dt="2021-10-07T10:44:04.635" v="104" actId="1076"/>
          <ac:graphicFrameMkLst>
            <pc:docMk/>
            <pc:sldMk cId="977898738" sldId="259"/>
            <ac:graphicFrameMk id="8" creationId="{29652EAC-5A14-43B9-BB70-BFF8247735AE}"/>
          </ac:graphicFrameMkLst>
        </pc:graphicFrameChg>
        <pc:picChg chg="add mod">
          <ac:chgData name="lee sohee" userId="e8005ea25ea17758" providerId="LiveId" clId="{5AA7C427-4FA8-45A7-A36E-9CD9D6AE77A4}" dt="2021-10-22T02:40:42.529" v="2390"/>
          <ac:picMkLst>
            <pc:docMk/>
            <pc:sldMk cId="977898738" sldId="259"/>
            <ac:picMk id="3" creationId="{9A058231-E1C8-41A9-9963-6A896373D40A}"/>
          </ac:picMkLst>
        </pc:picChg>
      </pc:sldChg>
      <pc:sldChg chg="addSp delSp modSp new mod modTransition">
        <pc:chgData name="lee sohee" userId="e8005ea25ea17758" providerId="LiveId" clId="{5AA7C427-4FA8-45A7-A36E-9CD9D6AE77A4}" dt="2021-10-22T02:26:52.887" v="2381"/>
        <pc:sldMkLst>
          <pc:docMk/>
          <pc:sldMk cId="1518904024" sldId="260"/>
        </pc:sldMkLst>
        <pc:spChg chg="mod">
          <ac:chgData name="lee sohee" userId="e8005ea25ea17758" providerId="LiveId" clId="{5AA7C427-4FA8-45A7-A36E-9CD9D6AE77A4}" dt="2021-10-07T10:36:21.080" v="22"/>
          <ac:spMkLst>
            <pc:docMk/>
            <pc:sldMk cId="1518904024" sldId="260"/>
            <ac:spMk id="2" creationId="{F67D42F6-E94D-4E3C-A68F-E44DA9311B5A}"/>
          </ac:spMkLst>
        </pc:spChg>
        <pc:spChg chg="mod">
          <ac:chgData name="lee sohee" userId="e8005ea25ea17758" providerId="LiveId" clId="{5AA7C427-4FA8-45A7-A36E-9CD9D6AE77A4}" dt="2021-10-07T10:43:11.395" v="92" actId="1076"/>
          <ac:spMkLst>
            <pc:docMk/>
            <pc:sldMk cId="1518904024" sldId="260"/>
            <ac:spMk id="3" creationId="{F3A86E73-E340-42AA-9768-820892AC4D9A}"/>
          </ac:spMkLst>
        </pc:spChg>
        <pc:picChg chg="add del mod">
          <ac:chgData name="lee sohee" userId="e8005ea25ea17758" providerId="LiveId" clId="{5AA7C427-4FA8-45A7-A36E-9CD9D6AE77A4}" dt="2021-10-22T02:25:38.449" v="2380"/>
          <ac:picMkLst>
            <pc:docMk/>
            <pc:sldMk cId="1518904024" sldId="260"/>
            <ac:picMk id="4" creationId="{33262FBF-1107-46B4-A87D-D8ADE24316D9}"/>
          </ac:picMkLst>
        </pc:picChg>
        <pc:picChg chg="add del mod">
          <ac:chgData name="lee sohee" userId="e8005ea25ea17758" providerId="LiveId" clId="{5AA7C427-4FA8-45A7-A36E-9CD9D6AE77A4}" dt="2021-10-22T02:26:52.887" v="2381"/>
          <ac:picMkLst>
            <pc:docMk/>
            <pc:sldMk cId="1518904024" sldId="260"/>
            <ac:picMk id="5" creationId="{637B5AAF-0D7F-413E-A8AF-8B065AA77B50}"/>
          </ac:picMkLst>
        </pc:picChg>
        <pc:picChg chg="add mod">
          <ac:chgData name="lee sohee" userId="e8005ea25ea17758" providerId="LiveId" clId="{5AA7C427-4FA8-45A7-A36E-9CD9D6AE77A4}" dt="2021-10-22T02:26:52.887" v="2381"/>
          <ac:picMkLst>
            <pc:docMk/>
            <pc:sldMk cId="1518904024" sldId="260"/>
            <ac:picMk id="6" creationId="{81149985-7675-4B5A-B903-88D766382093}"/>
          </ac:picMkLst>
        </pc:picChg>
      </pc:sldChg>
      <pc:sldChg chg="new del">
        <pc:chgData name="lee sohee" userId="e8005ea25ea17758" providerId="LiveId" clId="{5AA7C427-4FA8-45A7-A36E-9CD9D6AE77A4}" dt="2021-10-07T10:41:58.893" v="73" actId="680"/>
        <pc:sldMkLst>
          <pc:docMk/>
          <pc:sldMk cId="1220250506" sldId="261"/>
        </pc:sldMkLst>
      </pc:sldChg>
      <pc:sldChg chg="addSp delSp modSp add mod modTransition">
        <pc:chgData name="lee sohee" userId="e8005ea25ea17758" providerId="LiveId" clId="{5AA7C427-4FA8-45A7-A36E-9CD9D6AE77A4}" dt="2021-10-22T02:36:47.952" v="2389"/>
        <pc:sldMkLst>
          <pc:docMk/>
          <pc:sldMk cId="4090103957" sldId="261"/>
        </pc:sldMkLst>
        <pc:spChg chg="mod">
          <ac:chgData name="lee sohee" userId="e8005ea25ea17758" providerId="LiveId" clId="{5AA7C427-4FA8-45A7-A36E-9CD9D6AE77A4}" dt="2021-10-07T10:56:21.254" v="238"/>
          <ac:spMkLst>
            <pc:docMk/>
            <pc:sldMk cId="4090103957" sldId="261"/>
            <ac:spMk id="2" creationId="{F67D42F6-E94D-4E3C-A68F-E44DA9311B5A}"/>
          </ac:spMkLst>
        </pc:spChg>
        <pc:spChg chg="mod">
          <ac:chgData name="lee sohee" userId="e8005ea25ea17758" providerId="LiveId" clId="{5AA7C427-4FA8-45A7-A36E-9CD9D6AE77A4}" dt="2021-10-07T10:57:44.123" v="279" actId="1076"/>
          <ac:spMkLst>
            <pc:docMk/>
            <pc:sldMk cId="4090103957" sldId="261"/>
            <ac:spMk id="3" creationId="{F3A86E73-E340-42AA-9768-820892AC4D9A}"/>
          </ac:spMkLst>
        </pc:spChg>
        <pc:picChg chg="add del mod">
          <ac:chgData name="lee sohee" userId="e8005ea25ea17758" providerId="LiveId" clId="{5AA7C427-4FA8-45A7-A36E-9CD9D6AE77A4}" dt="2021-10-22T02:36:47.952" v="2389"/>
          <ac:picMkLst>
            <pc:docMk/>
            <pc:sldMk cId="4090103957" sldId="261"/>
            <ac:picMk id="4" creationId="{52F12520-B9D9-42E1-98B7-453FB6BB2D3B}"/>
          </ac:picMkLst>
        </pc:picChg>
        <pc:picChg chg="add mod">
          <ac:chgData name="lee sohee" userId="e8005ea25ea17758" providerId="LiveId" clId="{5AA7C427-4FA8-45A7-A36E-9CD9D6AE77A4}" dt="2021-10-22T02:36:47.952" v="2389"/>
          <ac:picMkLst>
            <pc:docMk/>
            <pc:sldMk cId="4090103957" sldId="261"/>
            <ac:picMk id="5" creationId="{11449A19-B858-4F1D-9A40-979393F256F3}"/>
          </ac:picMkLst>
        </pc:picChg>
      </pc:sldChg>
      <pc:sldChg chg="addSp modSp add del modTransition">
        <pc:chgData name="lee sohee" userId="e8005ea25ea17758" providerId="LiveId" clId="{5AA7C427-4FA8-45A7-A36E-9CD9D6AE77A4}" dt="2021-10-22T03:33:24.276" v="2424"/>
        <pc:sldMkLst>
          <pc:docMk/>
          <pc:sldMk cId="0" sldId="262"/>
        </pc:sldMkLst>
        <pc:picChg chg="add mod">
          <ac:chgData name="lee sohee" userId="e8005ea25ea17758" providerId="LiveId" clId="{5AA7C427-4FA8-45A7-A36E-9CD9D6AE77A4}" dt="2021-10-22T03:33:24.276" v="2424"/>
          <ac:picMkLst>
            <pc:docMk/>
            <pc:sldMk cId="0" sldId="262"/>
            <ac:picMk id="3" creationId="{F44347C5-7BEF-4A69-8946-173C84A45A6C}"/>
          </ac:picMkLst>
        </pc:picChg>
        <pc:inkChg chg="add">
          <ac:chgData name="lee sohee" userId="e8005ea25ea17758" providerId="LiveId" clId="{5AA7C427-4FA8-45A7-A36E-9CD9D6AE77A4}" dt="2021-10-22T03:33:24.276" v="2424"/>
          <ac:inkMkLst>
            <pc:docMk/>
            <pc:sldMk cId="0" sldId="262"/>
            <ac:inkMk id="2" creationId="{37C2D928-5242-466A-88BA-4BE044E5AF48}"/>
          </ac:inkMkLst>
        </pc:inkChg>
      </pc:sldChg>
      <pc:sldChg chg="addSp delSp modSp new del mod setBg">
        <pc:chgData name="lee sohee" userId="e8005ea25ea17758" providerId="LiveId" clId="{5AA7C427-4FA8-45A7-A36E-9CD9D6AE77A4}" dt="2021-10-07T10:53:58.631" v="226" actId="47"/>
        <pc:sldMkLst>
          <pc:docMk/>
          <pc:sldMk cId="3011813956" sldId="262"/>
        </pc:sldMkLst>
        <pc:spChg chg="mod">
          <ac:chgData name="lee sohee" userId="e8005ea25ea17758" providerId="LiveId" clId="{5AA7C427-4FA8-45A7-A36E-9CD9D6AE77A4}" dt="2021-10-07T10:53:19.422" v="211" actId="21"/>
          <ac:spMkLst>
            <pc:docMk/>
            <pc:sldMk cId="3011813956" sldId="262"/>
            <ac:spMk id="2" creationId="{BC7B395D-A8CD-412E-A020-0CAB7F20AB3A}"/>
          </ac:spMkLst>
        </pc:spChg>
        <pc:spChg chg="add del">
          <ac:chgData name="lee sohee" userId="e8005ea25ea17758" providerId="LiveId" clId="{5AA7C427-4FA8-45A7-A36E-9CD9D6AE77A4}" dt="2021-10-07T10:52:05.416" v="185"/>
          <ac:spMkLst>
            <pc:docMk/>
            <pc:sldMk cId="3011813956" sldId="262"/>
            <ac:spMk id="3" creationId="{80004455-55B0-4298-95FF-374AE2198281}"/>
          </ac:spMkLst>
        </pc:spChg>
        <pc:spChg chg="add mod">
          <ac:chgData name="lee sohee" userId="e8005ea25ea17758" providerId="LiveId" clId="{5AA7C427-4FA8-45A7-A36E-9CD9D6AE77A4}" dt="2021-10-07T10:53:39.345" v="221" actId="21"/>
          <ac:spMkLst>
            <pc:docMk/>
            <pc:sldMk cId="3011813956" sldId="262"/>
            <ac:spMk id="5" creationId="{7B61B236-6B0B-44AC-97DD-47DC4E6FAB32}"/>
          </ac:spMkLst>
        </pc:spChg>
        <pc:spChg chg="add mod">
          <ac:chgData name="lee sohee" userId="e8005ea25ea17758" providerId="LiveId" clId="{5AA7C427-4FA8-45A7-A36E-9CD9D6AE77A4}" dt="2021-10-07T10:53:22.091" v="213" actId="21"/>
          <ac:spMkLst>
            <pc:docMk/>
            <pc:sldMk cId="3011813956" sldId="262"/>
            <ac:spMk id="8" creationId="{9807A600-AC2A-4147-A23D-857745549326}"/>
          </ac:spMkLst>
        </pc:spChg>
        <pc:spChg chg="add del">
          <ac:chgData name="lee sohee" userId="e8005ea25ea17758" providerId="LiveId" clId="{5AA7C427-4FA8-45A7-A36E-9CD9D6AE77A4}" dt="2021-10-07T10:53:12.969" v="209" actId="26606"/>
          <ac:spMkLst>
            <pc:docMk/>
            <pc:sldMk cId="3011813956" sldId="262"/>
            <ac:spMk id="75" creationId="{5E39A796-BE83-48B1-B33F-35C4A32AAB57}"/>
          </ac:spMkLst>
        </pc:spChg>
        <pc:spChg chg="add del">
          <ac:chgData name="lee sohee" userId="e8005ea25ea17758" providerId="LiveId" clId="{5AA7C427-4FA8-45A7-A36E-9CD9D6AE77A4}" dt="2021-10-07T10:53:12.969" v="209" actId="26606"/>
          <ac:spMkLst>
            <pc:docMk/>
            <pc:sldMk cId="3011813956" sldId="262"/>
            <ac:spMk id="77" creationId="{72F84B47-E267-4194-8194-831DB7B5547F}"/>
          </ac:spMkLst>
        </pc:spChg>
        <pc:spChg chg="add">
          <ac:chgData name="lee sohee" userId="e8005ea25ea17758" providerId="LiveId" clId="{5AA7C427-4FA8-45A7-A36E-9CD9D6AE77A4}" dt="2021-10-07T10:53:12.969" v="209" actId="26606"/>
          <ac:spMkLst>
            <pc:docMk/>
            <pc:sldMk cId="3011813956" sldId="262"/>
            <ac:spMk id="139" creationId="{D19BB8BE-1351-4D9B-B761-F84A0B5B6519}"/>
          </ac:spMkLst>
        </pc:spChg>
        <pc:picChg chg="add del mod">
          <ac:chgData name="lee sohee" userId="e8005ea25ea17758" providerId="LiveId" clId="{5AA7C427-4FA8-45A7-A36E-9CD9D6AE77A4}" dt="2021-10-07T10:50:53.730" v="180"/>
          <ac:picMkLst>
            <pc:docMk/>
            <pc:sldMk cId="3011813956" sldId="262"/>
            <ac:picMk id="4098" creationId="{C8BC19D6-659B-40C8-8ECD-20D6D652AE59}"/>
          </ac:picMkLst>
        </pc:picChg>
        <pc:picChg chg="add del">
          <ac:chgData name="lee sohee" userId="e8005ea25ea17758" providerId="LiveId" clId="{5AA7C427-4FA8-45A7-A36E-9CD9D6AE77A4}" dt="2021-10-07T10:51:11.382" v="182"/>
          <ac:picMkLst>
            <pc:docMk/>
            <pc:sldMk cId="3011813956" sldId="262"/>
            <ac:picMk id="4100" creationId="{0B6FC369-788D-4031-A32D-B4E0C2AA0087}"/>
          </ac:picMkLst>
        </pc:picChg>
        <pc:picChg chg="add del mod ord">
          <ac:chgData name="lee sohee" userId="e8005ea25ea17758" providerId="LiveId" clId="{5AA7C427-4FA8-45A7-A36E-9CD9D6AE77A4}" dt="2021-10-07T10:53:39.345" v="221" actId="21"/>
          <ac:picMkLst>
            <pc:docMk/>
            <pc:sldMk cId="3011813956" sldId="262"/>
            <ac:picMk id="4102" creationId="{1D116020-0236-4965-8BB4-D0C209A6336E}"/>
          </ac:picMkLst>
        </pc:picChg>
      </pc:sldChg>
      <pc:sldChg chg="addSp delSp modSp new mod ord modTransition setBg">
        <pc:chgData name="lee sohee" userId="e8005ea25ea17758" providerId="LiveId" clId="{5AA7C427-4FA8-45A7-A36E-9CD9D6AE77A4}" dt="2021-10-22T02:51:10.845" v="2393"/>
        <pc:sldMkLst>
          <pc:docMk/>
          <pc:sldMk cId="3252502702" sldId="263"/>
        </pc:sldMkLst>
        <pc:spChg chg="mod">
          <ac:chgData name="lee sohee" userId="e8005ea25ea17758" providerId="LiveId" clId="{5AA7C427-4FA8-45A7-A36E-9CD9D6AE77A4}" dt="2021-10-07T10:53:51.674" v="225" actId="26606"/>
          <ac:spMkLst>
            <pc:docMk/>
            <pc:sldMk cId="3252502702" sldId="263"/>
            <ac:spMk id="2" creationId="{05F436B1-B5BB-487B-A54A-EBE5E2B5E6DD}"/>
          </ac:spMkLst>
        </pc:spChg>
        <pc:spChg chg="mod">
          <ac:chgData name="lee sohee" userId="e8005ea25ea17758" providerId="LiveId" clId="{5AA7C427-4FA8-45A7-A36E-9CD9D6AE77A4}" dt="2021-10-07T10:53:51.674" v="225" actId="26606"/>
          <ac:spMkLst>
            <pc:docMk/>
            <pc:sldMk cId="3252502702" sldId="263"/>
            <ac:spMk id="3" creationId="{4DC88098-829A-4B16-8126-225E068EB239}"/>
          </ac:spMkLst>
        </pc:spChg>
        <pc:spChg chg="add mod">
          <ac:chgData name="lee sohee" userId="e8005ea25ea17758" providerId="LiveId" clId="{5AA7C427-4FA8-45A7-A36E-9CD9D6AE77A4}" dt="2021-10-21T06:10:30.680" v="1504" actId="2085"/>
          <ac:spMkLst>
            <pc:docMk/>
            <pc:sldMk cId="3252502702" sldId="263"/>
            <ac:spMk id="5" creationId="{810E71D5-FF95-472B-8A48-7A71088ABF95}"/>
          </ac:spMkLst>
        </pc:spChg>
        <pc:spChg chg="add del">
          <ac:chgData name="lee sohee" userId="e8005ea25ea17758" providerId="LiveId" clId="{5AA7C427-4FA8-45A7-A36E-9CD9D6AE77A4}" dt="2021-10-07T10:53:51.667" v="224" actId="26606"/>
          <ac:spMkLst>
            <pc:docMk/>
            <pc:sldMk cId="3252502702" sldId="263"/>
            <ac:spMk id="9" creationId="{04812C46-200A-4DEB-A05E-3ED6C68C2387}"/>
          </ac:spMkLst>
        </pc:spChg>
        <pc:spChg chg="add del">
          <ac:chgData name="lee sohee" userId="e8005ea25ea17758" providerId="LiveId" clId="{5AA7C427-4FA8-45A7-A36E-9CD9D6AE77A4}" dt="2021-10-07T10:53:51.667" v="224" actId="26606"/>
          <ac:spMkLst>
            <pc:docMk/>
            <pc:sldMk cId="3252502702" sldId="263"/>
            <ac:spMk id="11" creationId="{A783CD55-1776-4C75-9A8F-D1179C0C7B48}"/>
          </ac:spMkLst>
        </pc:spChg>
        <pc:spChg chg="add">
          <ac:chgData name="lee sohee" userId="e8005ea25ea17758" providerId="LiveId" clId="{5AA7C427-4FA8-45A7-A36E-9CD9D6AE77A4}" dt="2021-10-07T10:53:51.674" v="225" actId="26606"/>
          <ac:spMkLst>
            <pc:docMk/>
            <pc:sldMk cId="3252502702" sldId="263"/>
            <ac:spMk id="13" creationId="{5E39A796-BE83-48B1-B33F-35C4A32AAB57}"/>
          </ac:spMkLst>
        </pc:spChg>
        <pc:spChg chg="add">
          <ac:chgData name="lee sohee" userId="e8005ea25ea17758" providerId="LiveId" clId="{5AA7C427-4FA8-45A7-A36E-9CD9D6AE77A4}" dt="2021-10-07T10:53:51.674" v="225" actId="26606"/>
          <ac:spMkLst>
            <pc:docMk/>
            <pc:sldMk cId="3252502702" sldId="263"/>
            <ac:spMk id="14" creationId="{72F84B47-E267-4194-8194-831DB7B5547F}"/>
          </ac:spMkLst>
        </pc:spChg>
        <pc:picChg chg="add mod">
          <ac:chgData name="lee sohee" userId="e8005ea25ea17758" providerId="LiveId" clId="{5AA7C427-4FA8-45A7-A36E-9CD9D6AE77A4}" dt="2021-10-07T10:53:51.674" v="225" actId="26606"/>
          <ac:picMkLst>
            <pc:docMk/>
            <pc:sldMk cId="3252502702" sldId="263"/>
            <ac:picMk id="4" creationId="{11EB334F-5F31-4DB5-BBDE-D2CA373AA409}"/>
          </ac:picMkLst>
        </pc:picChg>
        <pc:picChg chg="add mod">
          <ac:chgData name="lee sohee" userId="e8005ea25ea17758" providerId="LiveId" clId="{5AA7C427-4FA8-45A7-A36E-9CD9D6AE77A4}" dt="2021-10-22T02:51:10.845" v="2393"/>
          <ac:picMkLst>
            <pc:docMk/>
            <pc:sldMk cId="3252502702" sldId="263"/>
            <ac:picMk id="6" creationId="{52733158-34E4-469E-87FC-9FAE3304F686}"/>
          </ac:picMkLst>
        </pc:picChg>
      </pc:sldChg>
      <pc:sldChg chg="addSp modSp add del modTransition">
        <pc:chgData name="lee sohee" userId="e8005ea25ea17758" providerId="LiveId" clId="{5AA7C427-4FA8-45A7-A36E-9CD9D6AE77A4}" dt="2021-10-22T03:33:56.495" v="2426"/>
        <pc:sldMkLst>
          <pc:docMk/>
          <pc:sldMk cId="0" sldId="264"/>
        </pc:sldMkLst>
        <pc:picChg chg="add mod">
          <ac:chgData name="lee sohee" userId="e8005ea25ea17758" providerId="LiveId" clId="{5AA7C427-4FA8-45A7-A36E-9CD9D6AE77A4}" dt="2021-10-22T03:33:56.495" v="2426"/>
          <ac:picMkLst>
            <pc:docMk/>
            <pc:sldMk cId="0" sldId="264"/>
            <ac:picMk id="3" creationId="{22B04400-04EA-44C0-BACA-D1A4AD429396}"/>
          </ac:picMkLst>
        </pc:picChg>
        <pc:inkChg chg="add">
          <ac:chgData name="lee sohee" userId="e8005ea25ea17758" providerId="LiveId" clId="{5AA7C427-4FA8-45A7-A36E-9CD9D6AE77A4}" dt="2021-10-22T03:33:56.495" v="2426"/>
          <ac:inkMkLst>
            <pc:docMk/>
            <pc:sldMk cId="0" sldId="264"/>
            <ac:inkMk id="2" creationId="{43660A2A-CE91-460D-8092-01A64778A572}"/>
          </ac:inkMkLst>
        </pc:inkChg>
      </pc:sldChg>
      <pc:sldChg chg="addSp delSp modSp new del mod">
        <pc:chgData name="lee sohee" userId="e8005ea25ea17758" providerId="LiveId" clId="{5AA7C427-4FA8-45A7-A36E-9CD9D6AE77A4}" dt="2021-10-21T02:30:53.002" v="420" actId="47"/>
        <pc:sldMkLst>
          <pc:docMk/>
          <pc:sldMk cId="2873664987" sldId="264"/>
        </pc:sldMkLst>
        <pc:spChg chg="mod">
          <ac:chgData name="lee sohee" userId="e8005ea25ea17758" providerId="LiveId" clId="{5AA7C427-4FA8-45A7-A36E-9CD9D6AE77A4}" dt="2021-10-21T01:40:00.401" v="303" actId="20577"/>
          <ac:spMkLst>
            <pc:docMk/>
            <pc:sldMk cId="2873664987" sldId="264"/>
            <ac:spMk id="2" creationId="{CEE39A97-600F-4CDB-A4E1-A647A7C43965}"/>
          </ac:spMkLst>
        </pc:spChg>
        <pc:spChg chg="del">
          <ac:chgData name="lee sohee" userId="e8005ea25ea17758" providerId="LiveId" clId="{5AA7C427-4FA8-45A7-A36E-9CD9D6AE77A4}" dt="2021-10-21T01:39:51.223" v="280" actId="22"/>
          <ac:spMkLst>
            <pc:docMk/>
            <pc:sldMk cId="2873664987" sldId="264"/>
            <ac:spMk id="3" creationId="{85F46A0C-051C-4F8F-B8EE-583C109EE0B0}"/>
          </ac:spMkLst>
        </pc:spChg>
        <pc:picChg chg="add mod ord">
          <ac:chgData name="lee sohee" userId="e8005ea25ea17758" providerId="LiveId" clId="{5AA7C427-4FA8-45A7-A36E-9CD9D6AE77A4}" dt="2021-10-21T01:40:10.757" v="305" actId="1076"/>
          <ac:picMkLst>
            <pc:docMk/>
            <pc:sldMk cId="2873664987" sldId="264"/>
            <ac:picMk id="5" creationId="{3C1E8AFC-139A-4583-8DE3-D69AB3DF7366}"/>
          </ac:picMkLst>
        </pc:picChg>
      </pc:sldChg>
      <pc:sldChg chg="addSp modSp add del modTransition">
        <pc:chgData name="lee sohee" userId="e8005ea25ea17758" providerId="LiveId" clId="{5AA7C427-4FA8-45A7-A36E-9CD9D6AE77A4}" dt="2021-10-22T03:34:18.131" v="2427"/>
        <pc:sldMkLst>
          <pc:docMk/>
          <pc:sldMk cId="0" sldId="265"/>
        </pc:sldMkLst>
        <pc:picChg chg="add mod">
          <ac:chgData name="lee sohee" userId="e8005ea25ea17758" providerId="LiveId" clId="{5AA7C427-4FA8-45A7-A36E-9CD9D6AE77A4}" dt="2021-10-22T03:34:18.131" v="2427"/>
          <ac:picMkLst>
            <pc:docMk/>
            <pc:sldMk cId="0" sldId="265"/>
            <ac:picMk id="3" creationId="{CC81AC63-DD7A-4A91-B132-51D77FA283AC}"/>
          </ac:picMkLst>
        </pc:picChg>
        <pc:inkChg chg="add">
          <ac:chgData name="lee sohee" userId="e8005ea25ea17758" providerId="LiveId" clId="{5AA7C427-4FA8-45A7-A36E-9CD9D6AE77A4}" dt="2021-10-22T03:34:18.131" v="2427"/>
          <ac:inkMkLst>
            <pc:docMk/>
            <pc:sldMk cId="0" sldId="265"/>
            <ac:inkMk id="2" creationId="{7ACAC9EB-03DA-442C-B84F-B76D93D30AE4}"/>
          </ac:inkMkLst>
        </pc:inkChg>
      </pc:sldChg>
      <pc:sldChg chg="addSp delSp modSp new del mod">
        <pc:chgData name="lee sohee" userId="e8005ea25ea17758" providerId="LiveId" clId="{5AA7C427-4FA8-45A7-A36E-9CD9D6AE77A4}" dt="2021-10-21T05:50:31.824" v="512" actId="47"/>
        <pc:sldMkLst>
          <pc:docMk/>
          <pc:sldMk cId="1852182447" sldId="265"/>
        </pc:sldMkLst>
        <pc:spChg chg="mod">
          <ac:chgData name="lee sohee" userId="e8005ea25ea17758" providerId="LiveId" clId="{5AA7C427-4FA8-45A7-A36E-9CD9D6AE77A4}" dt="2021-10-21T02:11:53.150" v="334"/>
          <ac:spMkLst>
            <pc:docMk/>
            <pc:sldMk cId="1852182447" sldId="265"/>
            <ac:spMk id="2" creationId="{4038BA0C-85EA-4DB3-B3DC-4B3308D839AF}"/>
          </ac:spMkLst>
        </pc:spChg>
        <pc:spChg chg="del">
          <ac:chgData name="lee sohee" userId="e8005ea25ea17758" providerId="LiveId" clId="{5AA7C427-4FA8-45A7-A36E-9CD9D6AE77A4}" dt="2021-10-21T02:11:21.712" v="307"/>
          <ac:spMkLst>
            <pc:docMk/>
            <pc:sldMk cId="1852182447" sldId="265"/>
            <ac:spMk id="3" creationId="{37DBF9CF-CE30-47E3-A051-38B7009F4456}"/>
          </ac:spMkLst>
        </pc:spChg>
        <pc:picChg chg="add mod">
          <ac:chgData name="lee sohee" userId="e8005ea25ea17758" providerId="LiveId" clId="{5AA7C427-4FA8-45A7-A36E-9CD9D6AE77A4}" dt="2021-10-21T05:50:29.805" v="511" actId="1076"/>
          <ac:picMkLst>
            <pc:docMk/>
            <pc:sldMk cId="1852182447" sldId="265"/>
            <ac:picMk id="1026" creationId="{F03F9FBE-3934-4DD1-9D55-A2F69C5478C8}"/>
          </ac:picMkLst>
        </pc:picChg>
      </pc:sldChg>
      <pc:sldChg chg="addSp delSp modSp new mod modTransition">
        <pc:chgData name="lee sohee" userId="e8005ea25ea17758" providerId="LiveId" clId="{5AA7C427-4FA8-45A7-A36E-9CD9D6AE77A4}" dt="2021-10-22T07:21:58.256" v="2435"/>
        <pc:sldMkLst>
          <pc:docMk/>
          <pc:sldMk cId="1213546145" sldId="266"/>
        </pc:sldMkLst>
        <pc:spChg chg="mod">
          <ac:chgData name="lee sohee" userId="e8005ea25ea17758" providerId="LiveId" clId="{5AA7C427-4FA8-45A7-A36E-9CD9D6AE77A4}" dt="2021-10-21T02:14:18.901" v="368" actId="20577"/>
          <ac:spMkLst>
            <pc:docMk/>
            <pc:sldMk cId="1213546145" sldId="266"/>
            <ac:spMk id="2" creationId="{8184589D-F47E-4B78-9602-0465F3B4A17C}"/>
          </ac:spMkLst>
        </pc:spChg>
        <pc:spChg chg="del">
          <ac:chgData name="lee sohee" userId="e8005ea25ea17758" providerId="LiveId" clId="{5AA7C427-4FA8-45A7-A36E-9CD9D6AE77A4}" dt="2021-10-21T02:13:55.640" v="339"/>
          <ac:spMkLst>
            <pc:docMk/>
            <pc:sldMk cId="1213546145" sldId="266"/>
            <ac:spMk id="3" creationId="{1853BD6B-4F90-4CC0-9DA4-7067F7CC4108}"/>
          </ac:spMkLst>
        </pc:spChg>
        <pc:spChg chg="add del">
          <ac:chgData name="lee sohee" userId="e8005ea25ea17758" providerId="LiveId" clId="{5AA7C427-4FA8-45A7-A36E-9CD9D6AE77A4}" dt="2021-10-21T02:14:41.397" v="370" actId="22"/>
          <ac:spMkLst>
            <pc:docMk/>
            <pc:sldMk cId="1213546145" sldId="266"/>
            <ac:spMk id="7" creationId="{CE6D4F8D-E3EF-4FEF-B1E6-AF0762C5E805}"/>
          </ac:spMkLst>
        </pc:spChg>
        <pc:spChg chg="add mod">
          <ac:chgData name="lee sohee" userId="e8005ea25ea17758" providerId="LiveId" clId="{5AA7C427-4FA8-45A7-A36E-9CD9D6AE77A4}" dt="2021-10-21T02:16:13.163" v="413" actId="207"/>
          <ac:spMkLst>
            <pc:docMk/>
            <pc:sldMk cId="1213546145" sldId="266"/>
            <ac:spMk id="9" creationId="{2372462B-BDB6-4A17-BA4C-86A48C220B46}"/>
          </ac:spMkLst>
        </pc:spChg>
        <pc:picChg chg="add del mod">
          <ac:chgData name="lee sohee" userId="e8005ea25ea17758" providerId="LiveId" clId="{5AA7C427-4FA8-45A7-A36E-9CD9D6AE77A4}" dt="2021-10-22T07:21:58.256" v="2435"/>
          <ac:picMkLst>
            <pc:docMk/>
            <pc:sldMk cId="1213546145" sldId="266"/>
            <ac:picMk id="3" creationId="{14DF55D6-05AE-4339-BD84-5CEEA7C17B33}"/>
          </ac:picMkLst>
        </pc:picChg>
        <pc:picChg chg="add mod">
          <ac:chgData name="lee sohee" userId="e8005ea25ea17758" providerId="LiveId" clId="{5AA7C427-4FA8-45A7-A36E-9CD9D6AE77A4}" dt="2021-10-22T07:21:58.256" v="2435"/>
          <ac:picMkLst>
            <pc:docMk/>
            <pc:sldMk cId="1213546145" sldId="266"/>
            <ac:picMk id="5" creationId="{909C022C-41B1-472C-B635-574496EDA469}"/>
          </ac:picMkLst>
        </pc:picChg>
        <pc:picChg chg="add del">
          <ac:chgData name="lee sohee" userId="e8005ea25ea17758" providerId="LiveId" clId="{5AA7C427-4FA8-45A7-A36E-9CD9D6AE77A4}" dt="2021-10-21T02:13:55.029" v="338"/>
          <ac:picMkLst>
            <pc:docMk/>
            <pc:sldMk cId="1213546145" sldId="266"/>
            <ac:picMk id="2050" creationId="{8DB2945E-42EB-4E5A-9557-081507664BD7}"/>
          </ac:picMkLst>
        </pc:picChg>
        <pc:picChg chg="add mod">
          <ac:chgData name="lee sohee" userId="e8005ea25ea17758" providerId="LiveId" clId="{5AA7C427-4FA8-45A7-A36E-9CD9D6AE77A4}" dt="2021-10-21T02:16:02.475" v="411" actId="1076"/>
          <ac:picMkLst>
            <pc:docMk/>
            <pc:sldMk cId="1213546145" sldId="266"/>
            <ac:picMk id="2052" creationId="{8C1B103E-78DD-4EFE-9877-E74A158B40BD}"/>
          </ac:picMkLst>
        </pc:picChg>
        <pc:inkChg chg="add">
          <ac:chgData name="lee sohee" userId="e8005ea25ea17758" providerId="LiveId" clId="{5AA7C427-4FA8-45A7-A36E-9CD9D6AE77A4}" dt="2021-10-22T07:21:58.256" v="2435"/>
          <ac:inkMkLst>
            <pc:docMk/>
            <pc:sldMk cId="1213546145" sldId="266"/>
            <ac:inkMk id="4" creationId="{E5F777C6-C8DD-4825-ADDE-CA21AA601849}"/>
          </ac:inkMkLst>
        </pc:inkChg>
      </pc:sldChg>
      <pc:sldChg chg="addSp delSp modSp new mod modTransition">
        <pc:chgData name="lee sohee" userId="e8005ea25ea17758" providerId="LiveId" clId="{5AA7C427-4FA8-45A7-A36E-9CD9D6AE77A4}" dt="2021-10-22T07:26:20.801" v="2438"/>
        <pc:sldMkLst>
          <pc:docMk/>
          <pc:sldMk cId="929009951" sldId="267"/>
        </pc:sldMkLst>
        <pc:spChg chg="mod">
          <ac:chgData name="lee sohee" userId="e8005ea25ea17758" providerId="LiveId" clId="{5AA7C427-4FA8-45A7-A36E-9CD9D6AE77A4}" dt="2021-10-21T02:18:20.552" v="416"/>
          <ac:spMkLst>
            <pc:docMk/>
            <pc:sldMk cId="929009951" sldId="267"/>
            <ac:spMk id="2" creationId="{728A1F9D-ABDF-40AE-857D-AF8D73805331}"/>
          </ac:spMkLst>
        </pc:spChg>
        <pc:spChg chg="del">
          <ac:chgData name="lee sohee" userId="e8005ea25ea17758" providerId="LiveId" clId="{5AA7C427-4FA8-45A7-A36E-9CD9D6AE77A4}" dt="2021-10-21T02:18:16.938" v="415"/>
          <ac:spMkLst>
            <pc:docMk/>
            <pc:sldMk cId="929009951" sldId="267"/>
            <ac:spMk id="3" creationId="{B451A76B-F304-4550-94C8-ECAE919663F4}"/>
          </ac:spMkLst>
        </pc:spChg>
        <pc:picChg chg="add del mod">
          <ac:chgData name="lee sohee" userId="e8005ea25ea17758" providerId="LiveId" clId="{5AA7C427-4FA8-45A7-A36E-9CD9D6AE77A4}" dt="2021-10-22T07:25:33.506" v="2437"/>
          <ac:picMkLst>
            <pc:docMk/>
            <pc:sldMk cId="929009951" sldId="267"/>
            <ac:picMk id="3" creationId="{5F9F74F3-1EDA-4D10-A87C-8CAF62AD44D4}"/>
          </ac:picMkLst>
        </pc:picChg>
        <pc:picChg chg="add del mod">
          <ac:chgData name="lee sohee" userId="e8005ea25ea17758" providerId="LiveId" clId="{5AA7C427-4FA8-45A7-A36E-9CD9D6AE77A4}" dt="2021-10-22T07:26:20.801" v="2438"/>
          <ac:picMkLst>
            <pc:docMk/>
            <pc:sldMk cId="929009951" sldId="267"/>
            <ac:picMk id="5" creationId="{AF95123A-D5BC-40E4-B769-18CCAF433E1C}"/>
          </ac:picMkLst>
        </pc:picChg>
        <pc:picChg chg="add mod">
          <ac:chgData name="lee sohee" userId="e8005ea25ea17758" providerId="LiveId" clId="{5AA7C427-4FA8-45A7-A36E-9CD9D6AE77A4}" dt="2021-10-22T07:26:20.801" v="2438"/>
          <ac:picMkLst>
            <pc:docMk/>
            <pc:sldMk cId="929009951" sldId="267"/>
            <ac:picMk id="7" creationId="{FE951430-9BFB-4E04-A5C7-BEA693EE2820}"/>
          </ac:picMkLst>
        </pc:picChg>
        <pc:picChg chg="add mod">
          <ac:chgData name="lee sohee" userId="e8005ea25ea17758" providerId="LiveId" clId="{5AA7C427-4FA8-45A7-A36E-9CD9D6AE77A4}" dt="2021-10-21T05:17:13.515" v="421" actId="1076"/>
          <ac:picMkLst>
            <pc:docMk/>
            <pc:sldMk cId="929009951" sldId="267"/>
            <ac:picMk id="3074" creationId="{673F6519-D380-4F84-86EE-181184F2266B}"/>
          </ac:picMkLst>
        </pc:picChg>
        <pc:inkChg chg="add del">
          <ac:chgData name="lee sohee" userId="e8005ea25ea17758" providerId="LiveId" clId="{5AA7C427-4FA8-45A7-A36E-9CD9D6AE77A4}" dt="2021-10-22T07:26:20.801" v="2438"/>
          <ac:inkMkLst>
            <pc:docMk/>
            <pc:sldMk cId="929009951" sldId="267"/>
            <ac:inkMk id="4" creationId="{BEA8A308-2779-4D5D-B425-5C45C5E7BE05}"/>
          </ac:inkMkLst>
        </pc:inkChg>
        <pc:inkChg chg="add">
          <ac:chgData name="lee sohee" userId="e8005ea25ea17758" providerId="LiveId" clId="{5AA7C427-4FA8-45A7-A36E-9CD9D6AE77A4}" dt="2021-10-22T07:26:20.801" v="2438"/>
          <ac:inkMkLst>
            <pc:docMk/>
            <pc:sldMk cId="929009951" sldId="267"/>
            <ac:inkMk id="6" creationId="{1C3E7D1B-D1B6-47B5-B3FC-12A83BD93234}"/>
          </ac:inkMkLst>
        </pc:inkChg>
      </pc:sldChg>
      <pc:sldChg chg="addSp delSp modSp new mod modTransition">
        <pc:chgData name="lee sohee" userId="e8005ea25ea17758" providerId="LiveId" clId="{5AA7C427-4FA8-45A7-A36E-9CD9D6AE77A4}" dt="2021-10-22T07:30:55.018" v="2445"/>
        <pc:sldMkLst>
          <pc:docMk/>
          <pc:sldMk cId="2601441850" sldId="268"/>
        </pc:sldMkLst>
        <pc:spChg chg="mod">
          <ac:chgData name="lee sohee" userId="e8005ea25ea17758" providerId="LiveId" clId="{5AA7C427-4FA8-45A7-A36E-9CD9D6AE77A4}" dt="2021-10-21T05:43:47.886" v="423"/>
          <ac:spMkLst>
            <pc:docMk/>
            <pc:sldMk cId="2601441850" sldId="268"/>
            <ac:spMk id="2" creationId="{78609999-90F4-4233-8F94-C4F95DB543B4}"/>
          </ac:spMkLst>
        </pc:spChg>
        <pc:spChg chg="del">
          <ac:chgData name="lee sohee" userId="e8005ea25ea17758" providerId="LiveId" clId="{5AA7C427-4FA8-45A7-A36E-9CD9D6AE77A4}" dt="2021-10-21T05:43:43.525" v="422"/>
          <ac:spMkLst>
            <pc:docMk/>
            <pc:sldMk cId="2601441850" sldId="268"/>
            <ac:spMk id="3" creationId="{9B7CCBD3-6304-4845-9E8C-447149EC0E22}"/>
          </ac:spMkLst>
        </pc:spChg>
        <pc:picChg chg="add del mod">
          <ac:chgData name="lee sohee" userId="e8005ea25ea17758" providerId="LiveId" clId="{5AA7C427-4FA8-45A7-A36E-9CD9D6AE77A4}" dt="2021-10-22T07:26:45.228" v="2440"/>
          <ac:picMkLst>
            <pc:docMk/>
            <pc:sldMk cId="2601441850" sldId="268"/>
            <ac:picMk id="3" creationId="{9465453B-6CC7-47D4-990D-084B946E51DE}"/>
          </ac:picMkLst>
        </pc:picChg>
        <pc:picChg chg="add del mod">
          <ac:chgData name="lee sohee" userId="e8005ea25ea17758" providerId="LiveId" clId="{5AA7C427-4FA8-45A7-A36E-9CD9D6AE77A4}" dt="2021-10-22T07:26:59.597" v="2441"/>
          <ac:picMkLst>
            <pc:docMk/>
            <pc:sldMk cId="2601441850" sldId="268"/>
            <ac:picMk id="4" creationId="{5813E94C-6822-40FE-B01D-7CFA795F3444}"/>
          </ac:picMkLst>
        </pc:picChg>
        <pc:picChg chg="add del mod">
          <ac:chgData name="lee sohee" userId="e8005ea25ea17758" providerId="LiveId" clId="{5AA7C427-4FA8-45A7-A36E-9CD9D6AE77A4}" dt="2021-10-22T07:27:09.199" v="2442"/>
          <ac:picMkLst>
            <pc:docMk/>
            <pc:sldMk cId="2601441850" sldId="268"/>
            <ac:picMk id="5" creationId="{86AA5D1D-55EA-4B74-AC91-745B1CB1F75E}"/>
          </ac:picMkLst>
        </pc:picChg>
        <pc:picChg chg="add del mod">
          <ac:chgData name="lee sohee" userId="e8005ea25ea17758" providerId="LiveId" clId="{5AA7C427-4FA8-45A7-A36E-9CD9D6AE77A4}" dt="2021-10-22T07:27:21.468" v="2443"/>
          <ac:picMkLst>
            <pc:docMk/>
            <pc:sldMk cId="2601441850" sldId="268"/>
            <ac:picMk id="6" creationId="{BF7D3878-988C-42C2-8E9E-8EC49AC7383B}"/>
          </ac:picMkLst>
        </pc:picChg>
        <pc:picChg chg="add del mod">
          <ac:chgData name="lee sohee" userId="e8005ea25ea17758" providerId="LiveId" clId="{5AA7C427-4FA8-45A7-A36E-9CD9D6AE77A4}" dt="2021-10-22T07:27:28.942" v="2444"/>
          <ac:picMkLst>
            <pc:docMk/>
            <pc:sldMk cId="2601441850" sldId="268"/>
            <ac:picMk id="7" creationId="{8277CF81-11F0-48F6-8F1E-E1593E04AEF8}"/>
          </ac:picMkLst>
        </pc:picChg>
        <pc:picChg chg="add del mod">
          <ac:chgData name="lee sohee" userId="e8005ea25ea17758" providerId="LiveId" clId="{5AA7C427-4FA8-45A7-A36E-9CD9D6AE77A4}" dt="2021-10-22T07:30:55.018" v="2445"/>
          <ac:picMkLst>
            <pc:docMk/>
            <pc:sldMk cId="2601441850" sldId="268"/>
            <ac:picMk id="8" creationId="{DD3B8214-0989-4E58-9601-95636A943552}"/>
          </ac:picMkLst>
        </pc:picChg>
        <pc:picChg chg="add mod">
          <ac:chgData name="lee sohee" userId="e8005ea25ea17758" providerId="LiveId" clId="{5AA7C427-4FA8-45A7-A36E-9CD9D6AE77A4}" dt="2021-10-22T07:30:55.018" v="2445"/>
          <ac:picMkLst>
            <pc:docMk/>
            <pc:sldMk cId="2601441850" sldId="268"/>
            <ac:picMk id="10" creationId="{C4501E7A-00BC-42B9-82FC-04C55A608D57}"/>
          </ac:picMkLst>
        </pc:picChg>
        <pc:picChg chg="add mod">
          <ac:chgData name="lee sohee" userId="e8005ea25ea17758" providerId="LiveId" clId="{5AA7C427-4FA8-45A7-A36E-9CD9D6AE77A4}" dt="2021-10-21T07:33:03.387" v="1975" actId="1076"/>
          <ac:picMkLst>
            <pc:docMk/>
            <pc:sldMk cId="2601441850" sldId="268"/>
            <ac:picMk id="4098" creationId="{424B609A-2A10-406C-9D2F-4B34FEEA4027}"/>
          </ac:picMkLst>
        </pc:picChg>
        <pc:inkChg chg="add">
          <ac:chgData name="lee sohee" userId="e8005ea25ea17758" providerId="LiveId" clId="{5AA7C427-4FA8-45A7-A36E-9CD9D6AE77A4}" dt="2021-10-22T07:30:55.018" v="2445"/>
          <ac:inkMkLst>
            <pc:docMk/>
            <pc:sldMk cId="2601441850" sldId="268"/>
            <ac:inkMk id="9" creationId="{BAF85D0C-5745-4B41-9155-B23B135FBA99}"/>
          </ac:inkMkLst>
        </pc:inkChg>
      </pc:sldChg>
      <pc:sldChg chg="addSp delSp modSp new mod ord modTransition setBg">
        <pc:chgData name="lee sohee" userId="e8005ea25ea17758" providerId="LiveId" clId="{5AA7C427-4FA8-45A7-A36E-9CD9D6AE77A4}" dt="2021-10-22T03:08:10.960" v="2404"/>
        <pc:sldMkLst>
          <pc:docMk/>
          <pc:sldMk cId="548138542" sldId="269"/>
        </pc:sldMkLst>
        <pc:spChg chg="mod">
          <ac:chgData name="lee sohee" userId="e8005ea25ea17758" providerId="LiveId" clId="{5AA7C427-4FA8-45A7-A36E-9CD9D6AE77A4}" dt="2021-10-21T07:22:58.198" v="1789" actId="1035"/>
          <ac:spMkLst>
            <pc:docMk/>
            <pc:sldMk cId="548138542" sldId="269"/>
            <ac:spMk id="2" creationId="{14C285EF-727F-4CAA-948F-C900385368DC}"/>
          </ac:spMkLst>
        </pc:spChg>
        <pc:spChg chg="add del mod">
          <ac:chgData name="lee sohee" userId="e8005ea25ea17758" providerId="LiveId" clId="{5AA7C427-4FA8-45A7-A36E-9CD9D6AE77A4}" dt="2021-10-21T07:22:58.198" v="1789" actId="1035"/>
          <ac:spMkLst>
            <pc:docMk/>
            <pc:sldMk cId="548138542" sldId="269"/>
            <ac:spMk id="3" creationId="{12202658-58EC-42CB-A9C7-9E03E9B8615A}"/>
          </ac:spMkLst>
        </pc:spChg>
        <pc:spChg chg="add del mod">
          <ac:chgData name="lee sohee" userId="e8005ea25ea17758" providerId="LiveId" clId="{5AA7C427-4FA8-45A7-A36E-9CD9D6AE77A4}" dt="2021-10-21T05:45:28.358" v="426"/>
          <ac:spMkLst>
            <pc:docMk/>
            <pc:sldMk cId="548138542" sldId="269"/>
            <ac:spMk id="4" creationId="{B50C0AA9-932B-4FF0-98C8-D59FA03AF8F2}"/>
          </ac:spMkLst>
        </pc:spChg>
        <pc:spChg chg="add del mod">
          <ac:chgData name="lee sohee" userId="e8005ea25ea17758" providerId="LiveId" clId="{5AA7C427-4FA8-45A7-A36E-9CD9D6AE77A4}" dt="2021-10-21T05:45:34.604" v="428"/>
          <ac:spMkLst>
            <pc:docMk/>
            <pc:sldMk cId="548138542" sldId="269"/>
            <ac:spMk id="5" creationId="{6C1D8DFD-748F-4F5E-810C-397A73DE6DF4}"/>
          </ac:spMkLst>
        </pc:spChg>
        <pc:spChg chg="add mod">
          <ac:chgData name="lee sohee" userId="e8005ea25ea17758" providerId="LiveId" clId="{5AA7C427-4FA8-45A7-A36E-9CD9D6AE77A4}" dt="2021-10-21T05:46:31.262" v="445" actId="1076"/>
          <ac:spMkLst>
            <pc:docMk/>
            <pc:sldMk cId="548138542" sldId="269"/>
            <ac:spMk id="73" creationId="{1A95671B-3CC6-4792-9114-B74FAEA224E6}"/>
          </ac:spMkLst>
        </pc:spChg>
        <pc:picChg chg="add mod">
          <ac:chgData name="lee sohee" userId="e8005ea25ea17758" providerId="LiveId" clId="{5AA7C427-4FA8-45A7-A36E-9CD9D6AE77A4}" dt="2021-10-22T03:08:10.960" v="2404"/>
          <ac:picMkLst>
            <pc:docMk/>
            <pc:sldMk cId="548138542" sldId="269"/>
            <ac:picMk id="4" creationId="{D21FB1DE-F566-4F07-8837-6A6F9A06924B}"/>
          </ac:picMkLst>
        </pc:picChg>
        <pc:picChg chg="add mod">
          <ac:chgData name="lee sohee" userId="e8005ea25ea17758" providerId="LiveId" clId="{5AA7C427-4FA8-45A7-A36E-9CD9D6AE77A4}" dt="2021-10-21T06:10:49.504" v="1525" actId="1035"/>
          <ac:picMkLst>
            <pc:docMk/>
            <pc:sldMk cId="548138542" sldId="269"/>
            <ac:picMk id="5124" creationId="{CF791967-A88B-4881-BF06-5AF80DAF3608}"/>
          </ac:picMkLst>
        </pc:picChg>
      </pc:sldChg>
      <pc:sldChg chg="addSp delSp modSp new mod modTransition">
        <pc:chgData name="lee sohee" userId="e8005ea25ea17758" providerId="LiveId" clId="{5AA7C427-4FA8-45A7-A36E-9CD9D6AE77A4}" dt="2021-10-22T03:28:19.584" v="2415"/>
        <pc:sldMkLst>
          <pc:docMk/>
          <pc:sldMk cId="2390238386" sldId="270"/>
        </pc:sldMkLst>
        <pc:spChg chg="mod">
          <ac:chgData name="lee sohee" userId="e8005ea25ea17758" providerId="LiveId" clId="{5AA7C427-4FA8-45A7-A36E-9CD9D6AE77A4}" dt="2021-10-21T05:48:13.679" v="457"/>
          <ac:spMkLst>
            <pc:docMk/>
            <pc:sldMk cId="2390238386" sldId="270"/>
            <ac:spMk id="2" creationId="{A05095C9-B781-41B5-A9B9-1C438745F38F}"/>
          </ac:spMkLst>
        </pc:spChg>
        <pc:spChg chg="add del mod">
          <ac:chgData name="lee sohee" userId="e8005ea25ea17758" providerId="LiveId" clId="{5AA7C427-4FA8-45A7-A36E-9CD9D6AE77A4}" dt="2021-10-21T07:51:20.522" v="2097" actId="1076"/>
          <ac:spMkLst>
            <pc:docMk/>
            <pc:sldMk cId="2390238386" sldId="270"/>
            <ac:spMk id="3" creationId="{485D323A-8BD7-4107-AC09-073EFFECEB7B}"/>
          </ac:spMkLst>
        </pc:spChg>
        <pc:spChg chg="add del mod">
          <ac:chgData name="lee sohee" userId="e8005ea25ea17758" providerId="LiveId" clId="{5AA7C427-4FA8-45A7-A36E-9CD9D6AE77A4}" dt="2021-10-21T05:48:42.531" v="463"/>
          <ac:spMkLst>
            <pc:docMk/>
            <pc:sldMk cId="2390238386" sldId="270"/>
            <ac:spMk id="4" creationId="{B3B81E8F-B1C4-4D80-A578-28AD059E8B37}"/>
          </ac:spMkLst>
        </pc:spChg>
        <pc:spChg chg="add del">
          <ac:chgData name="lee sohee" userId="e8005ea25ea17758" providerId="LiveId" clId="{5AA7C427-4FA8-45A7-A36E-9CD9D6AE77A4}" dt="2021-10-21T07:41:43.107" v="2003"/>
          <ac:spMkLst>
            <pc:docMk/>
            <pc:sldMk cId="2390238386" sldId="270"/>
            <ac:spMk id="5" creationId="{DD26F078-01B3-455F-BB1F-A956EFDA5BD1}"/>
          </ac:spMkLst>
        </pc:spChg>
        <pc:spChg chg="add del">
          <ac:chgData name="lee sohee" userId="e8005ea25ea17758" providerId="LiveId" clId="{5AA7C427-4FA8-45A7-A36E-9CD9D6AE77A4}" dt="2021-10-21T07:41:45.546" v="2005"/>
          <ac:spMkLst>
            <pc:docMk/>
            <pc:sldMk cId="2390238386" sldId="270"/>
            <ac:spMk id="6" creationId="{371DC080-79F6-45B2-A475-D6A72733BBD0}"/>
          </ac:spMkLst>
        </pc:spChg>
        <pc:spChg chg="add del">
          <ac:chgData name="lee sohee" userId="e8005ea25ea17758" providerId="LiveId" clId="{5AA7C427-4FA8-45A7-A36E-9CD9D6AE77A4}" dt="2021-10-21T07:41:52.235" v="2012"/>
          <ac:spMkLst>
            <pc:docMk/>
            <pc:sldMk cId="2390238386" sldId="270"/>
            <ac:spMk id="7" creationId="{05927525-107B-48D5-ADF0-5DFEB258A618}"/>
          </ac:spMkLst>
        </pc:spChg>
        <pc:picChg chg="add mod">
          <ac:chgData name="lee sohee" userId="e8005ea25ea17758" providerId="LiveId" clId="{5AA7C427-4FA8-45A7-A36E-9CD9D6AE77A4}" dt="2021-10-22T03:28:19.584" v="2415"/>
          <ac:picMkLst>
            <pc:docMk/>
            <pc:sldMk cId="2390238386" sldId="270"/>
            <ac:picMk id="5" creationId="{4EB3298B-88E9-4C9C-993E-41C02C6976A3}"/>
          </ac:picMkLst>
        </pc:picChg>
        <pc:picChg chg="add del mod">
          <ac:chgData name="lee sohee" userId="e8005ea25ea17758" providerId="LiveId" clId="{5AA7C427-4FA8-45A7-A36E-9CD9D6AE77A4}" dt="2021-10-21T05:49:53.803" v="496"/>
          <ac:picMkLst>
            <pc:docMk/>
            <pc:sldMk cId="2390238386" sldId="270"/>
            <ac:picMk id="6147" creationId="{08AEF119-3F11-4B09-B888-919896752E4C}"/>
          </ac:picMkLst>
        </pc:picChg>
        <pc:inkChg chg="add">
          <ac:chgData name="lee sohee" userId="e8005ea25ea17758" providerId="LiveId" clId="{5AA7C427-4FA8-45A7-A36E-9CD9D6AE77A4}" dt="2021-10-22T03:28:19.584" v="2415"/>
          <ac:inkMkLst>
            <pc:docMk/>
            <pc:sldMk cId="2390238386" sldId="270"/>
            <ac:inkMk id="4" creationId="{727EB7C2-A918-44EA-8BBA-55029145B32C}"/>
          </ac:inkMkLst>
        </pc:inkChg>
      </pc:sldChg>
      <pc:sldChg chg="addSp delSp modSp add mod modTransition setBg">
        <pc:chgData name="lee sohee" userId="e8005ea25ea17758" providerId="LiveId" clId="{5AA7C427-4FA8-45A7-A36E-9CD9D6AE77A4}" dt="2021-10-22T03:30:10.657" v="2417"/>
        <pc:sldMkLst>
          <pc:docMk/>
          <pc:sldMk cId="1027309396" sldId="271"/>
        </pc:sldMkLst>
        <pc:spChg chg="mod">
          <ac:chgData name="lee sohee" userId="e8005ea25ea17758" providerId="LiveId" clId="{5AA7C427-4FA8-45A7-A36E-9CD9D6AE77A4}" dt="2021-10-21T05:50:14.186" v="504" actId="26606"/>
          <ac:spMkLst>
            <pc:docMk/>
            <pc:sldMk cId="1027309396" sldId="271"/>
            <ac:spMk id="2" creationId="{A05095C9-B781-41B5-A9B9-1C438745F38F}"/>
          </ac:spMkLst>
        </pc:spChg>
        <pc:spChg chg="del">
          <ac:chgData name="lee sohee" userId="e8005ea25ea17758" providerId="LiveId" clId="{5AA7C427-4FA8-45A7-A36E-9CD9D6AE77A4}" dt="2021-10-21T05:49:58.511" v="499" actId="478"/>
          <ac:spMkLst>
            <pc:docMk/>
            <pc:sldMk cId="1027309396" sldId="271"/>
            <ac:spMk id="3" creationId="{485D323A-8BD7-4107-AC09-073EFFECEB7B}"/>
          </ac:spMkLst>
        </pc:spChg>
        <pc:spChg chg="add del mod">
          <ac:chgData name="lee sohee" userId="e8005ea25ea17758" providerId="LiveId" clId="{5AA7C427-4FA8-45A7-A36E-9CD9D6AE77A4}" dt="2021-10-21T05:49:59.709" v="500" actId="478"/>
          <ac:spMkLst>
            <pc:docMk/>
            <pc:sldMk cId="1027309396" sldId="271"/>
            <ac:spMk id="5" creationId="{6D440E64-F31B-4CCF-A346-E4A567207544}"/>
          </ac:spMkLst>
        </pc:spChg>
        <pc:picChg chg="add del mod">
          <ac:chgData name="lee sohee" userId="e8005ea25ea17758" providerId="LiveId" clId="{5AA7C427-4FA8-45A7-A36E-9CD9D6AE77A4}" dt="2021-10-22T03:30:10.657" v="2417"/>
          <ac:picMkLst>
            <pc:docMk/>
            <pc:sldMk cId="1027309396" sldId="271"/>
            <ac:picMk id="3" creationId="{C874819A-F0C1-48F8-96D4-B3F3B269AD10}"/>
          </ac:picMkLst>
        </pc:picChg>
        <pc:picChg chg="add mod">
          <ac:chgData name="lee sohee" userId="e8005ea25ea17758" providerId="LiveId" clId="{5AA7C427-4FA8-45A7-A36E-9CD9D6AE77A4}" dt="2021-10-22T03:30:10.657" v="2417"/>
          <ac:picMkLst>
            <pc:docMk/>
            <pc:sldMk cId="1027309396" sldId="271"/>
            <ac:picMk id="5" creationId="{2E683589-C2CF-43B1-B8F4-9B48F18F2847}"/>
          </ac:picMkLst>
        </pc:picChg>
        <pc:picChg chg="add mod">
          <ac:chgData name="lee sohee" userId="e8005ea25ea17758" providerId="LiveId" clId="{5AA7C427-4FA8-45A7-A36E-9CD9D6AE77A4}" dt="2021-10-21T05:50:25.421" v="510" actId="1076"/>
          <ac:picMkLst>
            <pc:docMk/>
            <pc:sldMk cId="1027309396" sldId="271"/>
            <ac:picMk id="7170" creationId="{D7273D12-B2F7-4264-8AF4-4F58328E18DE}"/>
          </ac:picMkLst>
        </pc:picChg>
        <pc:inkChg chg="add">
          <ac:chgData name="lee sohee" userId="e8005ea25ea17758" providerId="LiveId" clId="{5AA7C427-4FA8-45A7-A36E-9CD9D6AE77A4}" dt="2021-10-22T03:30:10.657" v="2417"/>
          <ac:inkMkLst>
            <pc:docMk/>
            <pc:sldMk cId="1027309396" sldId="271"/>
            <ac:inkMk id="4" creationId="{E8F3EB2B-5439-43A3-96B1-766E55896B2C}"/>
          </ac:inkMkLst>
        </pc:inkChg>
      </pc:sldChg>
      <pc:sldChg chg="addSp delSp modSp new mod ord modTransition">
        <pc:chgData name="lee sohee" userId="e8005ea25ea17758" providerId="LiveId" clId="{5AA7C427-4FA8-45A7-A36E-9CD9D6AE77A4}" dt="2021-10-22T02:46:38.048" v="2392"/>
        <pc:sldMkLst>
          <pc:docMk/>
          <pc:sldMk cId="343200141" sldId="272"/>
        </pc:sldMkLst>
        <pc:spChg chg="mod">
          <ac:chgData name="lee sohee" userId="e8005ea25ea17758" providerId="LiveId" clId="{5AA7C427-4FA8-45A7-A36E-9CD9D6AE77A4}" dt="2021-10-21T06:08:32.799" v="1470" actId="1036"/>
          <ac:spMkLst>
            <pc:docMk/>
            <pc:sldMk cId="343200141" sldId="272"/>
            <ac:spMk id="2" creationId="{59EEB99E-AAD7-43FA-8C26-34182D5BD188}"/>
          </ac:spMkLst>
        </pc:spChg>
        <pc:spChg chg="mod">
          <ac:chgData name="lee sohee" userId="e8005ea25ea17758" providerId="LiveId" clId="{5AA7C427-4FA8-45A7-A36E-9CD9D6AE77A4}" dt="2021-10-21T06:09:53.659" v="1496" actId="1076"/>
          <ac:spMkLst>
            <pc:docMk/>
            <pc:sldMk cId="343200141" sldId="272"/>
            <ac:spMk id="3" creationId="{BE4F09D7-6460-423C-AFF2-4BBD5784841D}"/>
          </ac:spMkLst>
        </pc:spChg>
        <pc:spChg chg="add del">
          <ac:chgData name="lee sohee" userId="e8005ea25ea17758" providerId="LiveId" clId="{5AA7C427-4FA8-45A7-A36E-9CD9D6AE77A4}" dt="2021-10-21T06:07:46.623" v="1424"/>
          <ac:spMkLst>
            <pc:docMk/>
            <pc:sldMk cId="343200141" sldId="272"/>
            <ac:spMk id="6" creationId="{C9ACA642-1D6C-4772-9D2C-151EEDCD6F82}"/>
          </ac:spMkLst>
        </pc:spChg>
        <pc:spChg chg="add del">
          <ac:chgData name="lee sohee" userId="e8005ea25ea17758" providerId="LiveId" clId="{5AA7C427-4FA8-45A7-A36E-9CD9D6AE77A4}" dt="2021-10-21T06:07:51.161" v="1426"/>
          <ac:spMkLst>
            <pc:docMk/>
            <pc:sldMk cId="343200141" sldId="272"/>
            <ac:spMk id="7" creationId="{256FA1FE-0E72-4479-8E5A-93EF43518C6A}"/>
          </ac:spMkLst>
        </pc:spChg>
        <pc:picChg chg="add del mod">
          <ac:chgData name="lee sohee" userId="e8005ea25ea17758" providerId="LiveId" clId="{5AA7C427-4FA8-45A7-A36E-9CD9D6AE77A4}" dt="2021-10-22T02:46:38.048" v="2392"/>
          <ac:picMkLst>
            <pc:docMk/>
            <pc:sldMk cId="343200141" sldId="272"/>
            <ac:picMk id="4" creationId="{10BD5A69-1091-4380-8643-2776A8A74C77}"/>
          </ac:picMkLst>
        </pc:picChg>
        <pc:picChg chg="add mod">
          <ac:chgData name="lee sohee" userId="e8005ea25ea17758" providerId="LiveId" clId="{5AA7C427-4FA8-45A7-A36E-9CD9D6AE77A4}" dt="2021-10-22T02:46:38.048" v="2392"/>
          <ac:picMkLst>
            <pc:docMk/>
            <pc:sldMk cId="343200141" sldId="272"/>
            <ac:picMk id="5" creationId="{0411FC37-5B15-4634-B26B-6C10F7B497A2}"/>
          </ac:picMkLst>
        </pc:picChg>
        <pc:picChg chg="add mod">
          <ac:chgData name="lee sohee" userId="e8005ea25ea17758" providerId="LiveId" clId="{5AA7C427-4FA8-45A7-A36E-9CD9D6AE77A4}" dt="2021-10-21T06:09:35.955" v="1491" actId="1076"/>
          <ac:picMkLst>
            <pc:docMk/>
            <pc:sldMk cId="343200141" sldId="272"/>
            <ac:picMk id="8194" creationId="{5C682828-79B3-4A75-B15A-91523CCC68A6}"/>
          </ac:picMkLst>
        </pc:picChg>
      </pc:sldChg>
      <pc:sldChg chg="new del">
        <pc:chgData name="lee sohee" userId="e8005ea25ea17758" providerId="LiveId" clId="{5AA7C427-4FA8-45A7-A36E-9CD9D6AE77A4}" dt="2021-10-21T07:32:34.892" v="1973" actId="47"/>
        <pc:sldMkLst>
          <pc:docMk/>
          <pc:sldMk cId="4003933833" sldId="273"/>
        </pc:sldMkLst>
      </pc:sldChg>
      <pc:sldChg chg="addSp delSp modSp new mod ord modTransition">
        <pc:chgData name="lee sohee" userId="e8005ea25ea17758" providerId="LiveId" clId="{5AA7C427-4FA8-45A7-A36E-9CD9D6AE77A4}" dt="2021-10-22T03:11:25.919" v="2409"/>
        <pc:sldMkLst>
          <pc:docMk/>
          <pc:sldMk cId="1418223857" sldId="274"/>
        </pc:sldMkLst>
        <pc:spChg chg="mod">
          <ac:chgData name="lee sohee" userId="e8005ea25ea17758" providerId="LiveId" clId="{5AA7C427-4FA8-45A7-A36E-9CD9D6AE77A4}" dt="2021-10-21T07:26:13.423" v="1916"/>
          <ac:spMkLst>
            <pc:docMk/>
            <pc:sldMk cId="1418223857" sldId="274"/>
            <ac:spMk id="2" creationId="{F4D064FB-AE1D-4216-BC2E-A1831BCABFB3}"/>
          </ac:spMkLst>
        </pc:spChg>
        <pc:spChg chg="add del mod">
          <ac:chgData name="lee sohee" userId="e8005ea25ea17758" providerId="LiveId" clId="{5AA7C427-4FA8-45A7-A36E-9CD9D6AE77A4}" dt="2021-10-21T07:16:44.785" v="1662" actId="478"/>
          <ac:spMkLst>
            <pc:docMk/>
            <pc:sldMk cId="1418223857" sldId="274"/>
            <ac:spMk id="3" creationId="{D7A8B383-217A-4F1E-8065-4B274D39D40B}"/>
          </ac:spMkLst>
        </pc:spChg>
        <pc:spChg chg="add del mod">
          <ac:chgData name="lee sohee" userId="e8005ea25ea17758" providerId="LiveId" clId="{5AA7C427-4FA8-45A7-A36E-9CD9D6AE77A4}" dt="2021-10-21T06:11:59.020" v="1556"/>
          <ac:spMkLst>
            <pc:docMk/>
            <pc:sldMk cId="1418223857" sldId="274"/>
            <ac:spMk id="4" creationId="{72C04F3F-550D-4726-A967-770B599CB66E}"/>
          </ac:spMkLst>
        </pc:spChg>
        <pc:spChg chg="add del mod">
          <ac:chgData name="lee sohee" userId="e8005ea25ea17758" providerId="LiveId" clId="{5AA7C427-4FA8-45A7-A36E-9CD9D6AE77A4}" dt="2021-10-21T06:11:59.993" v="1558"/>
          <ac:spMkLst>
            <pc:docMk/>
            <pc:sldMk cId="1418223857" sldId="274"/>
            <ac:spMk id="5" creationId="{091841E7-ACF3-4100-A2A1-A93554EC6605}"/>
          </ac:spMkLst>
        </pc:spChg>
        <pc:spChg chg="add del mod">
          <ac:chgData name="lee sohee" userId="e8005ea25ea17758" providerId="LiveId" clId="{5AA7C427-4FA8-45A7-A36E-9CD9D6AE77A4}" dt="2021-10-21T07:26:22.652" v="1920" actId="1076"/>
          <ac:spMkLst>
            <pc:docMk/>
            <pc:sldMk cId="1418223857" sldId="274"/>
            <ac:spMk id="7" creationId="{0CD0355D-8B41-477C-AB3F-6903DE722F7E}"/>
          </ac:spMkLst>
        </pc:spChg>
        <pc:spChg chg="add del mod">
          <ac:chgData name="lee sohee" userId="e8005ea25ea17758" providerId="LiveId" clId="{5AA7C427-4FA8-45A7-A36E-9CD9D6AE77A4}" dt="2021-10-21T07:16:56.662" v="1664"/>
          <ac:spMkLst>
            <pc:docMk/>
            <pc:sldMk cId="1418223857" sldId="274"/>
            <ac:spMk id="8" creationId="{5ADCC60B-E8C1-43E9-9B40-31957F70BAD6}"/>
          </ac:spMkLst>
        </pc:spChg>
        <pc:picChg chg="add del mod">
          <ac:chgData name="lee sohee" userId="e8005ea25ea17758" providerId="LiveId" clId="{5AA7C427-4FA8-45A7-A36E-9CD9D6AE77A4}" dt="2021-10-22T03:10:02.183" v="2408"/>
          <ac:picMkLst>
            <pc:docMk/>
            <pc:sldMk cId="1418223857" sldId="274"/>
            <ac:picMk id="4" creationId="{C1DDE162-A3BB-4BC7-B100-7A6A842D16BC}"/>
          </ac:picMkLst>
        </pc:picChg>
        <pc:picChg chg="add del mod">
          <ac:chgData name="lee sohee" userId="e8005ea25ea17758" providerId="LiveId" clId="{5AA7C427-4FA8-45A7-A36E-9CD9D6AE77A4}" dt="2021-10-22T03:11:25.919" v="2409"/>
          <ac:picMkLst>
            <pc:docMk/>
            <pc:sldMk cId="1418223857" sldId="274"/>
            <ac:picMk id="5" creationId="{8920BF28-900F-40EE-AA61-FE5FB9E6C730}"/>
          </ac:picMkLst>
        </pc:picChg>
        <pc:picChg chg="add mod">
          <ac:chgData name="lee sohee" userId="e8005ea25ea17758" providerId="LiveId" clId="{5AA7C427-4FA8-45A7-A36E-9CD9D6AE77A4}" dt="2021-10-22T03:11:25.919" v="2409"/>
          <ac:picMkLst>
            <pc:docMk/>
            <pc:sldMk cId="1418223857" sldId="274"/>
            <ac:picMk id="8" creationId="{0729FA8C-706F-40C3-90B5-F97E555AC1C6}"/>
          </ac:picMkLst>
        </pc:picChg>
        <pc:inkChg chg="add del">
          <ac:chgData name="lee sohee" userId="e8005ea25ea17758" providerId="LiveId" clId="{5AA7C427-4FA8-45A7-A36E-9CD9D6AE77A4}" dt="2021-10-22T03:10:02.183" v="2408"/>
          <ac:inkMkLst>
            <pc:docMk/>
            <pc:sldMk cId="1418223857" sldId="274"/>
            <ac:inkMk id="3" creationId="{B03B2ACF-A0DE-47EF-9BE6-73AE2F3CEFD4}"/>
          </ac:inkMkLst>
        </pc:inkChg>
        <pc:inkChg chg="add">
          <ac:chgData name="lee sohee" userId="e8005ea25ea17758" providerId="LiveId" clId="{5AA7C427-4FA8-45A7-A36E-9CD9D6AE77A4}" dt="2021-10-22T03:11:25.919" v="2409"/>
          <ac:inkMkLst>
            <pc:docMk/>
            <pc:sldMk cId="1418223857" sldId="274"/>
            <ac:inkMk id="6" creationId="{C6090D9A-FF42-492F-AEA0-EE3FB4A41A49}"/>
          </ac:inkMkLst>
        </pc:inkChg>
      </pc:sldChg>
      <pc:sldChg chg="addSp delSp modSp new mod modTransition">
        <pc:chgData name="lee sohee" userId="e8005ea25ea17758" providerId="LiveId" clId="{5AA7C427-4FA8-45A7-A36E-9CD9D6AE77A4}" dt="2021-10-22T03:06:02.163" v="2403"/>
        <pc:sldMkLst>
          <pc:docMk/>
          <pc:sldMk cId="911920137" sldId="275"/>
        </pc:sldMkLst>
        <pc:spChg chg="mod">
          <ac:chgData name="lee sohee" userId="e8005ea25ea17758" providerId="LiveId" clId="{5AA7C427-4FA8-45A7-A36E-9CD9D6AE77A4}" dt="2021-10-21T07:16:39.261" v="1661" actId="1035"/>
          <ac:spMkLst>
            <pc:docMk/>
            <pc:sldMk cId="911920137" sldId="275"/>
            <ac:spMk id="2" creationId="{1FC08B96-5CE9-4865-9461-C265802EEC9F}"/>
          </ac:spMkLst>
        </pc:spChg>
        <pc:spChg chg="add del mod">
          <ac:chgData name="lee sohee" userId="e8005ea25ea17758" providerId="LiveId" clId="{5AA7C427-4FA8-45A7-A36E-9CD9D6AE77A4}" dt="2021-10-21T07:16:39.261" v="1661" actId="1035"/>
          <ac:spMkLst>
            <pc:docMk/>
            <pc:sldMk cId="911920137" sldId="275"/>
            <ac:spMk id="3" creationId="{95D30C1E-8388-46B9-964D-CF8ACB7E8AF7}"/>
          </ac:spMkLst>
        </pc:spChg>
        <pc:spChg chg="add del mod">
          <ac:chgData name="lee sohee" userId="e8005ea25ea17758" providerId="LiveId" clId="{5AA7C427-4FA8-45A7-A36E-9CD9D6AE77A4}" dt="2021-10-21T07:14:23.567" v="1570"/>
          <ac:spMkLst>
            <pc:docMk/>
            <pc:sldMk cId="911920137" sldId="275"/>
            <ac:spMk id="4" creationId="{7BD7460C-1901-435A-90B3-BB3A0DF90FCE}"/>
          </ac:spMkLst>
        </pc:spChg>
        <pc:picChg chg="add del mod">
          <ac:chgData name="lee sohee" userId="e8005ea25ea17758" providerId="LiveId" clId="{5AA7C427-4FA8-45A7-A36E-9CD9D6AE77A4}" dt="2021-10-22T03:00:01.564" v="2399"/>
          <ac:picMkLst>
            <pc:docMk/>
            <pc:sldMk cId="911920137" sldId="275"/>
            <ac:picMk id="4" creationId="{BB7F6887-1852-422B-B195-B5446FBD357E}"/>
          </ac:picMkLst>
        </pc:picChg>
        <pc:picChg chg="add del mod">
          <ac:chgData name="lee sohee" userId="e8005ea25ea17758" providerId="LiveId" clId="{5AA7C427-4FA8-45A7-A36E-9CD9D6AE77A4}" dt="2021-10-22T03:02:54.478" v="2400"/>
          <ac:picMkLst>
            <pc:docMk/>
            <pc:sldMk cId="911920137" sldId="275"/>
            <ac:picMk id="5" creationId="{A9304783-C9F2-43EF-86E0-08656B6ECE4C}"/>
          </ac:picMkLst>
        </pc:picChg>
        <pc:picChg chg="add del mod">
          <ac:chgData name="lee sohee" userId="e8005ea25ea17758" providerId="LiveId" clId="{5AA7C427-4FA8-45A7-A36E-9CD9D6AE77A4}" dt="2021-10-22T03:04:05.241" v="2401"/>
          <ac:picMkLst>
            <pc:docMk/>
            <pc:sldMk cId="911920137" sldId="275"/>
            <ac:picMk id="6" creationId="{6F035567-7DC8-44E4-B187-59C2727944A0}"/>
          </ac:picMkLst>
        </pc:picChg>
        <pc:picChg chg="add del mod">
          <ac:chgData name="lee sohee" userId="e8005ea25ea17758" providerId="LiveId" clId="{5AA7C427-4FA8-45A7-A36E-9CD9D6AE77A4}" dt="2021-10-22T03:04:18.820" v="2402"/>
          <ac:picMkLst>
            <pc:docMk/>
            <pc:sldMk cId="911920137" sldId="275"/>
            <ac:picMk id="7" creationId="{8A5BEF04-1663-4BBB-9795-A69AF920E4EC}"/>
          </ac:picMkLst>
        </pc:picChg>
        <pc:picChg chg="add del mod">
          <ac:chgData name="lee sohee" userId="e8005ea25ea17758" providerId="LiveId" clId="{5AA7C427-4FA8-45A7-A36E-9CD9D6AE77A4}" dt="2021-10-22T03:06:02.163" v="2403"/>
          <ac:picMkLst>
            <pc:docMk/>
            <pc:sldMk cId="911920137" sldId="275"/>
            <ac:picMk id="8" creationId="{F0AE4DF1-5F4F-490B-BD33-A58F22765FBE}"/>
          </ac:picMkLst>
        </pc:picChg>
        <pc:picChg chg="add mod">
          <ac:chgData name="lee sohee" userId="e8005ea25ea17758" providerId="LiveId" clId="{5AA7C427-4FA8-45A7-A36E-9CD9D6AE77A4}" dt="2021-10-22T03:06:02.163" v="2403"/>
          <ac:picMkLst>
            <pc:docMk/>
            <pc:sldMk cId="911920137" sldId="275"/>
            <ac:picMk id="9" creationId="{39593D4A-377F-459B-BBAD-98AD322344DF}"/>
          </ac:picMkLst>
        </pc:picChg>
      </pc:sldChg>
      <pc:sldChg chg="addSp delSp modSp add mod modTransition">
        <pc:chgData name="lee sohee" userId="e8005ea25ea17758" providerId="LiveId" clId="{5AA7C427-4FA8-45A7-A36E-9CD9D6AE77A4}" dt="2021-10-22T03:27:35.371" v="2414"/>
        <pc:sldMkLst>
          <pc:docMk/>
          <pc:sldMk cId="1611758454" sldId="276"/>
        </pc:sldMkLst>
        <pc:spChg chg="mod">
          <ac:chgData name="lee sohee" userId="e8005ea25ea17758" providerId="LiveId" clId="{5AA7C427-4FA8-45A7-A36E-9CD9D6AE77A4}" dt="2021-10-21T07:22:22.999" v="1782" actId="1036"/>
          <ac:spMkLst>
            <pc:docMk/>
            <pc:sldMk cId="1611758454" sldId="276"/>
            <ac:spMk id="3" creationId="{95D30C1E-8388-46B9-964D-CF8ACB7E8AF7}"/>
          </ac:spMkLst>
        </pc:spChg>
        <pc:spChg chg="add del">
          <ac:chgData name="lee sohee" userId="e8005ea25ea17758" providerId="LiveId" clId="{5AA7C427-4FA8-45A7-A36E-9CD9D6AE77A4}" dt="2021-10-21T07:17:23.394" v="1674"/>
          <ac:spMkLst>
            <pc:docMk/>
            <pc:sldMk cId="1611758454" sldId="276"/>
            <ac:spMk id="4" creationId="{6D47F153-308B-4330-A9EA-A4C38AD7ED94}"/>
          </ac:spMkLst>
        </pc:spChg>
        <pc:picChg chg="add del mod">
          <ac:chgData name="lee sohee" userId="e8005ea25ea17758" providerId="LiveId" clId="{5AA7C427-4FA8-45A7-A36E-9CD9D6AE77A4}" dt="2021-10-22T03:27:35.371" v="2414"/>
          <ac:picMkLst>
            <pc:docMk/>
            <pc:sldMk cId="1611758454" sldId="276"/>
            <ac:picMk id="4" creationId="{39184E89-C574-41DC-BF8A-820E8C52AE00}"/>
          </ac:picMkLst>
        </pc:picChg>
        <pc:picChg chg="add mod">
          <ac:chgData name="lee sohee" userId="e8005ea25ea17758" providerId="LiveId" clId="{5AA7C427-4FA8-45A7-A36E-9CD9D6AE77A4}" dt="2021-10-22T03:27:35.371" v="2414"/>
          <ac:picMkLst>
            <pc:docMk/>
            <pc:sldMk cId="1611758454" sldId="276"/>
            <ac:picMk id="6" creationId="{A5E3743E-D2B8-4282-965C-EDF42B6E93BC}"/>
          </ac:picMkLst>
        </pc:picChg>
        <pc:inkChg chg="add">
          <ac:chgData name="lee sohee" userId="e8005ea25ea17758" providerId="LiveId" clId="{5AA7C427-4FA8-45A7-A36E-9CD9D6AE77A4}" dt="2021-10-22T03:27:35.371" v="2414"/>
          <ac:inkMkLst>
            <pc:docMk/>
            <pc:sldMk cId="1611758454" sldId="276"/>
            <ac:inkMk id="5" creationId="{51D0B709-0017-4DC2-B142-A273395D54CF}"/>
          </ac:inkMkLst>
        </pc:inkChg>
      </pc:sldChg>
      <pc:sldChg chg="addSp delSp modSp add mod modTransition modAnim">
        <pc:chgData name="lee sohee" userId="e8005ea25ea17758" providerId="LiveId" clId="{5AA7C427-4FA8-45A7-A36E-9CD9D6AE77A4}" dt="2021-10-22T03:23:27.438" v="2412"/>
        <pc:sldMkLst>
          <pc:docMk/>
          <pc:sldMk cId="661406529" sldId="277"/>
        </pc:sldMkLst>
        <pc:spChg chg="mod">
          <ac:chgData name="lee sohee" userId="e8005ea25ea17758" providerId="LiveId" clId="{5AA7C427-4FA8-45A7-A36E-9CD9D6AE77A4}" dt="2021-10-21T07:26:15.949" v="1919"/>
          <ac:spMkLst>
            <pc:docMk/>
            <pc:sldMk cId="661406529" sldId="277"/>
            <ac:spMk id="2" creationId="{F4D064FB-AE1D-4216-BC2E-A1831BCABFB3}"/>
          </ac:spMkLst>
        </pc:spChg>
        <pc:spChg chg="add mod">
          <ac:chgData name="lee sohee" userId="e8005ea25ea17758" providerId="LiveId" clId="{5AA7C427-4FA8-45A7-A36E-9CD9D6AE77A4}" dt="2021-10-21T07:32:01.914" v="1970" actId="207"/>
          <ac:spMkLst>
            <pc:docMk/>
            <pc:sldMk cId="661406529" sldId="277"/>
            <ac:spMk id="3" creationId="{43F261F3-1751-4E4C-BA0A-5A8A650BC314}"/>
          </ac:spMkLst>
        </pc:spChg>
        <pc:spChg chg="add del">
          <ac:chgData name="lee sohee" userId="e8005ea25ea17758" providerId="LiveId" clId="{5AA7C427-4FA8-45A7-A36E-9CD9D6AE77A4}" dt="2021-10-21T07:30:32.222" v="1938"/>
          <ac:spMkLst>
            <pc:docMk/>
            <pc:sldMk cId="661406529" sldId="277"/>
            <ac:spMk id="4" creationId="{54E10E03-B9A3-43E9-A457-2C8DA660C248}"/>
          </ac:spMkLst>
        </pc:spChg>
        <pc:spChg chg="add del">
          <ac:chgData name="lee sohee" userId="e8005ea25ea17758" providerId="LiveId" clId="{5AA7C427-4FA8-45A7-A36E-9CD9D6AE77A4}" dt="2021-10-21T07:30:36.393" v="1941"/>
          <ac:spMkLst>
            <pc:docMk/>
            <pc:sldMk cId="661406529" sldId="277"/>
            <ac:spMk id="5" creationId="{10139DDC-6C6E-416A-A695-FD10D049CB70}"/>
          </ac:spMkLst>
        </pc:spChg>
        <pc:spChg chg="mod">
          <ac:chgData name="lee sohee" userId="e8005ea25ea17758" providerId="LiveId" clId="{5AA7C427-4FA8-45A7-A36E-9CD9D6AE77A4}" dt="2021-10-21T07:26:32.182" v="1921" actId="207"/>
          <ac:spMkLst>
            <pc:docMk/>
            <pc:sldMk cId="661406529" sldId="277"/>
            <ac:spMk id="7" creationId="{0CD0355D-8B41-477C-AB3F-6903DE722F7E}"/>
          </ac:spMkLst>
        </pc:spChg>
        <pc:picChg chg="add del mod">
          <ac:chgData name="lee sohee" userId="e8005ea25ea17758" providerId="LiveId" clId="{5AA7C427-4FA8-45A7-A36E-9CD9D6AE77A4}" dt="2021-10-22T03:21:12.610" v="2411"/>
          <ac:picMkLst>
            <pc:docMk/>
            <pc:sldMk cId="661406529" sldId="277"/>
            <ac:picMk id="5" creationId="{66E9A378-1537-44B7-8429-229E737028E8}"/>
          </ac:picMkLst>
        </pc:picChg>
        <pc:picChg chg="add del mod">
          <ac:chgData name="lee sohee" userId="e8005ea25ea17758" providerId="LiveId" clId="{5AA7C427-4FA8-45A7-A36E-9CD9D6AE77A4}" dt="2021-10-22T03:23:27.438" v="2412"/>
          <ac:picMkLst>
            <pc:docMk/>
            <pc:sldMk cId="661406529" sldId="277"/>
            <ac:picMk id="8" creationId="{60D83A53-501E-467E-9A7D-BC4139119911}"/>
          </ac:picMkLst>
        </pc:picChg>
        <pc:picChg chg="add mod">
          <ac:chgData name="lee sohee" userId="e8005ea25ea17758" providerId="LiveId" clId="{5AA7C427-4FA8-45A7-A36E-9CD9D6AE77A4}" dt="2021-10-22T03:23:27.438" v="2412"/>
          <ac:picMkLst>
            <pc:docMk/>
            <pc:sldMk cId="661406529" sldId="277"/>
            <ac:picMk id="10" creationId="{7E737468-B24B-464A-8CBE-7CBC292539C2}"/>
          </ac:picMkLst>
        </pc:picChg>
        <pc:inkChg chg="add del">
          <ac:chgData name="lee sohee" userId="e8005ea25ea17758" providerId="LiveId" clId="{5AA7C427-4FA8-45A7-A36E-9CD9D6AE77A4}" dt="2021-10-22T03:21:12.610" v="2411"/>
          <ac:inkMkLst>
            <pc:docMk/>
            <pc:sldMk cId="661406529" sldId="277"/>
            <ac:inkMk id="4" creationId="{666F5D98-7944-4FEB-9BE3-E6ABD6B388BC}"/>
          </ac:inkMkLst>
        </pc:inkChg>
        <pc:inkChg chg="add del">
          <ac:chgData name="lee sohee" userId="e8005ea25ea17758" providerId="LiveId" clId="{5AA7C427-4FA8-45A7-A36E-9CD9D6AE77A4}" dt="2021-10-22T03:23:27.438" v="2412"/>
          <ac:inkMkLst>
            <pc:docMk/>
            <pc:sldMk cId="661406529" sldId="277"/>
            <ac:inkMk id="6" creationId="{82726D25-1847-464D-8A93-3E706DAD1ECC}"/>
          </ac:inkMkLst>
        </pc:inkChg>
        <pc:inkChg chg="add">
          <ac:chgData name="lee sohee" userId="e8005ea25ea17758" providerId="LiveId" clId="{5AA7C427-4FA8-45A7-A36E-9CD9D6AE77A4}" dt="2021-10-22T03:23:27.438" v="2412"/>
          <ac:inkMkLst>
            <pc:docMk/>
            <pc:sldMk cId="661406529" sldId="277"/>
            <ac:inkMk id="9" creationId="{B5EB94C9-470F-4C38-9918-C7D66E34D357}"/>
          </ac:inkMkLst>
        </pc:inkChg>
      </pc:sldChg>
      <pc:sldChg chg="new del">
        <pc:chgData name="lee sohee" userId="e8005ea25ea17758" providerId="LiveId" clId="{5AA7C427-4FA8-45A7-A36E-9CD9D6AE77A4}" dt="2021-10-21T07:33:09.382" v="1977" actId="680"/>
        <pc:sldMkLst>
          <pc:docMk/>
          <pc:sldMk cId="259772038" sldId="278"/>
        </pc:sldMkLst>
      </pc:sldChg>
      <pc:sldChg chg="modSp new del mod">
        <pc:chgData name="lee sohee" userId="e8005ea25ea17758" providerId="LiveId" clId="{5AA7C427-4FA8-45A7-A36E-9CD9D6AE77A4}" dt="2021-10-21T07:45:49.386" v="2087" actId="47"/>
        <pc:sldMkLst>
          <pc:docMk/>
          <pc:sldMk cId="2504860140" sldId="278"/>
        </pc:sldMkLst>
        <pc:spChg chg="mod">
          <ac:chgData name="lee sohee" userId="e8005ea25ea17758" providerId="LiveId" clId="{5AA7C427-4FA8-45A7-A36E-9CD9D6AE77A4}" dt="2021-10-21T07:33:20.671" v="2000" actId="20577"/>
          <ac:spMkLst>
            <pc:docMk/>
            <pc:sldMk cId="2504860140" sldId="278"/>
            <ac:spMk id="2" creationId="{5C52F99E-9C01-41FD-8E63-023F2BF3F43F}"/>
          </ac:spMkLst>
        </pc:spChg>
      </pc:sldChg>
      <pc:sldChg chg="addSp delSp modSp new mod modTransition">
        <pc:chgData name="lee sohee" userId="e8005ea25ea17758" providerId="LiveId" clId="{5AA7C427-4FA8-45A7-A36E-9CD9D6AE77A4}" dt="2021-10-22T03:09:03.663" v="2406"/>
        <pc:sldMkLst>
          <pc:docMk/>
          <pc:sldMk cId="416511424" sldId="279"/>
        </pc:sldMkLst>
        <pc:spChg chg="mod">
          <ac:chgData name="lee sohee" userId="e8005ea25ea17758" providerId="LiveId" clId="{5AA7C427-4FA8-45A7-A36E-9CD9D6AE77A4}" dt="2021-10-21T07:43:48.523" v="2086" actId="1076"/>
          <ac:spMkLst>
            <pc:docMk/>
            <pc:sldMk cId="416511424" sldId="279"/>
            <ac:spMk id="2" creationId="{4AF9017F-26E5-4490-9098-50D2E649D95C}"/>
          </ac:spMkLst>
        </pc:spChg>
        <pc:spChg chg="mod">
          <ac:chgData name="lee sohee" userId="e8005ea25ea17758" providerId="LiveId" clId="{5AA7C427-4FA8-45A7-A36E-9CD9D6AE77A4}" dt="2021-10-21T07:43:48.523" v="2086" actId="1076"/>
          <ac:spMkLst>
            <pc:docMk/>
            <pc:sldMk cId="416511424" sldId="279"/>
            <ac:spMk id="3" creationId="{70C08385-25BE-4AE7-B3AC-C0EE483D2625}"/>
          </ac:spMkLst>
        </pc:spChg>
        <pc:picChg chg="add del mod">
          <ac:chgData name="lee sohee" userId="e8005ea25ea17758" providerId="LiveId" clId="{5AA7C427-4FA8-45A7-A36E-9CD9D6AE77A4}" dt="2021-10-22T03:09:03.663" v="2406"/>
          <ac:picMkLst>
            <pc:docMk/>
            <pc:sldMk cId="416511424" sldId="279"/>
            <ac:picMk id="4" creationId="{4366B913-571C-49EE-AF4F-79CC9A35AB68}"/>
          </ac:picMkLst>
        </pc:picChg>
        <pc:picChg chg="add mod">
          <ac:chgData name="lee sohee" userId="e8005ea25ea17758" providerId="LiveId" clId="{5AA7C427-4FA8-45A7-A36E-9CD9D6AE77A4}" dt="2021-10-22T03:09:03.663" v="2406"/>
          <ac:picMkLst>
            <pc:docMk/>
            <pc:sldMk cId="416511424" sldId="279"/>
            <ac:picMk id="5" creationId="{16DAC974-BBDB-4046-8AF1-82F84C46B091}"/>
          </ac:picMkLst>
        </pc:picChg>
      </pc:sldChg>
      <pc:sldChg chg="addSp delSp modSp add del modTransition">
        <pc:chgData name="lee sohee" userId="e8005ea25ea17758" providerId="LiveId" clId="{5AA7C427-4FA8-45A7-A36E-9CD9D6AE77A4}" dt="2021-10-22T03:31:13.225" v="2419"/>
        <pc:sldMkLst>
          <pc:docMk/>
          <pc:sldMk cId="0" sldId="280"/>
        </pc:sldMkLst>
        <pc:picChg chg="add del mod">
          <ac:chgData name="lee sohee" userId="e8005ea25ea17758" providerId="LiveId" clId="{5AA7C427-4FA8-45A7-A36E-9CD9D6AE77A4}" dt="2021-10-22T03:31:13.225" v="2419"/>
          <ac:picMkLst>
            <pc:docMk/>
            <pc:sldMk cId="0" sldId="280"/>
            <ac:picMk id="3" creationId="{28F51FC1-489F-409C-88ED-F69B3BC4DF70}"/>
          </ac:picMkLst>
        </pc:picChg>
        <pc:picChg chg="add mod">
          <ac:chgData name="lee sohee" userId="e8005ea25ea17758" providerId="LiveId" clId="{5AA7C427-4FA8-45A7-A36E-9CD9D6AE77A4}" dt="2021-10-22T03:31:13.225" v="2419"/>
          <ac:picMkLst>
            <pc:docMk/>
            <pc:sldMk cId="0" sldId="280"/>
            <ac:picMk id="5" creationId="{0489E694-8BA3-4D0D-A982-4F81FBA8C3AC}"/>
          </ac:picMkLst>
        </pc:picChg>
        <pc:inkChg chg="add del">
          <ac:chgData name="lee sohee" userId="e8005ea25ea17758" providerId="LiveId" clId="{5AA7C427-4FA8-45A7-A36E-9CD9D6AE77A4}" dt="2021-10-22T03:31:13.225" v="2419"/>
          <ac:inkMkLst>
            <pc:docMk/>
            <pc:sldMk cId="0" sldId="280"/>
            <ac:inkMk id="2" creationId="{DAF5E364-74D9-449E-810C-F13E3138F0B3}"/>
          </ac:inkMkLst>
        </pc:inkChg>
        <pc:inkChg chg="add">
          <ac:chgData name="lee sohee" userId="e8005ea25ea17758" providerId="LiveId" clId="{5AA7C427-4FA8-45A7-A36E-9CD9D6AE77A4}" dt="2021-10-22T03:31:13.225" v="2419"/>
          <ac:inkMkLst>
            <pc:docMk/>
            <pc:sldMk cId="0" sldId="280"/>
            <ac:inkMk id="4" creationId="{1D447F1C-9285-486F-95C5-822592ADB656}"/>
          </ac:inkMkLst>
        </pc:inkChg>
      </pc:sldChg>
      <pc:sldChg chg="addSp modSp add del modTransition">
        <pc:chgData name="lee sohee" userId="e8005ea25ea17758" providerId="LiveId" clId="{5AA7C427-4FA8-45A7-A36E-9CD9D6AE77A4}" dt="2021-10-22T03:31:27.927" v="2420"/>
        <pc:sldMkLst>
          <pc:docMk/>
          <pc:sldMk cId="0" sldId="281"/>
        </pc:sldMkLst>
        <pc:picChg chg="add mod">
          <ac:chgData name="lee sohee" userId="e8005ea25ea17758" providerId="LiveId" clId="{5AA7C427-4FA8-45A7-A36E-9CD9D6AE77A4}" dt="2021-10-22T03:31:27.927" v="2420"/>
          <ac:picMkLst>
            <pc:docMk/>
            <pc:sldMk cId="0" sldId="281"/>
            <ac:picMk id="3" creationId="{02AEAA4C-B5E6-4D29-87E2-4BF13E464620}"/>
          </ac:picMkLst>
        </pc:picChg>
        <pc:inkChg chg="add">
          <ac:chgData name="lee sohee" userId="e8005ea25ea17758" providerId="LiveId" clId="{5AA7C427-4FA8-45A7-A36E-9CD9D6AE77A4}" dt="2021-10-22T03:31:27.927" v="2420"/>
          <ac:inkMkLst>
            <pc:docMk/>
            <pc:sldMk cId="0" sldId="281"/>
            <ac:inkMk id="2" creationId="{819EB603-30C1-471D-B095-DF37525C31BE}"/>
          </ac:inkMkLst>
        </pc:inkChg>
      </pc:sldChg>
      <pc:sldChg chg="addSp modSp add del modTransition">
        <pc:chgData name="lee sohee" userId="e8005ea25ea17758" providerId="LiveId" clId="{5AA7C427-4FA8-45A7-A36E-9CD9D6AE77A4}" dt="2021-10-22T03:32:21.832" v="2421"/>
        <pc:sldMkLst>
          <pc:docMk/>
          <pc:sldMk cId="0" sldId="282"/>
        </pc:sldMkLst>
        <pc:picChg chg="add mod">
          <ac:chgData name="lee sohee" userId="e8005ea25ea17758" providerId="LiveId" clId="{5AA7C427-4FA8-45A7-A36E-9CD9D6AE77A4}" dt="2021-10-22T03:32:21.832" v="2421"/>
          <ac:picMkLst>
            <pc:docMk/>
            <pc:sldMk cId="0" sldId="282"/>
            <ac:picMk id="3" creationId="{70474052-1AC2-414D-B57F-06E311A05BCD}"/>
          </ac:picMkLst>
        </pc:picChg>
        <pc:inkChg chg="add">
          <ac:chgData name="lee sohee" userId="e8005ea25ea17758" providerId="LiveId" clId="{5AA7C427-4FA8-45A7-A36E-9CD9D6AE77A4}" dt="2021-10-22T03:32:21.832" v="2421"/>
          <ac:inkMkLst>
            <pc:docMk/>
            <pc:sldMk cId="0" sldId="282"/>
            <ac:inkMk id="2" creationId="{A8C2FB9F-261E-4544-A4D7-91122AE06487}"/>
          </ac:inkMkLst>
        </pc:inkChg>
      </pc:sldChg>
      <pc:sldChg chg="addSp delSp modSp add del modTransition">
        <pc:chgData name="lee sohee" userId="e8005ea25ea17758" providerId="LiveId" clId="{5AA7C427-4FA8-45A7-A36E-9CD9D6AE77A4}" dt="2021-10-22T03:33:10.139" v="2423"/>
        <pc:sldMkLst>
          <pc:docMk/>
          <pc:sldMk cId="0" sldId="283"/>
        </pc:sldMkLst>
        <pc:picChg chg="add del mod">
          <ac:chgData name="lee sohee" userId="e8005ea25ea17758" providerId="LiveId" clId="{5AA7C427-4FA8-45A7-A36E-9CD9D6AE77A4}" dt="2021-10-22T03:33:10.139" v="2423"/>
          <ac:picMkLst>
            <pc:docMk/>
            <pc:sldMk cId="0" sldId="283"/>
            <ac:picMk id="2" creationId="{CCCC2A71-04B7-42BE-B046-806E1051C8CB}"/>
          </ac:picMkLst>
        </pc:picChg>
        <pc:picChg chg="add mod">
          <ac:chgData name="lee sohee" userId="e8005ea25ea17758" providerId="LiveId" clId="{5AA7C427-4FA8-45A7-A36E-9CD9D6AE77A4}" dt="2021-10-22T03:33:10.139" v="2423"/>
          <ac:picMkLst>
            <pc:docMk/>
            <pc:sldMk cId="0" sldId="283"/>
            <ac:picMk id="4" creationId="{569D4DF0-E9EC-423E-92A6-7B6B9A55F14D}"/>
          </ac:picMkLst>
        </pc:picChg>
        <pc:inkChg chg="add">
          <ac:chgData name="lee sohee" userId="e8005ea25ea17758" providerId="LiveId" clId="{5AA7C427-4FA8-45A7-A36E-9CD9D6AE77A4}" dt="2021-10-22T03:33:10.139" v="2423"/>
          <ac:inkMkLst>
            <pc:docMk/>
            <pc:sldMk cId="0" sldId="283"/>
            <ac:inkMk id="3" creationId="{D64F1D5E-4F76-40CF-BE67-DBBA5B64AB0D}"/>
          </ac:inkMkLst>
        </pc:inkChg>
      </pc:sldChg>
      <pc:sldChg chg="addSp modSp add del modTransition">
        <pc:chgData name="lee sohee" userId="e8005ea25ea17758" providerId="LiveId" clId="{5AA7C427-4FA8-45A7-A36E-9CD9D6AE77A4}" dt="2021-10-22T03:33:38.564" v="2425"/>
        <pc:sldMkLst>
          <pc:docMk/>
          <pc:sldMk cId="0" sldId="284"/>
        </pc:sldMkLst>
        <pc:picChg chg="add mod">
          <ac:chgData name="lee sohee" userId="e8005ea25ea17758" providerId="LiveId" clId="{5AA7C427-4FA8-45A7-A36E-9CD9D6AE77A4}" dt="2021-10-22T03:33:38.564" v="2425"/>
          <ac:picMkLst>
            <pc:docMk/>
            <pc:sldMk cId="0" sldId="284"/>
            <ac:picMk id="2" creationId="{FACF4DF7-B1AE-4439-85FF-D29E7B216B5D}"/>
          </ac:picMkLst>
        </pc:picChg>
      </pc:sldChg>
      <pc:sldChg chg="addSp modSp add del modTransition">
        <pc:chgData name="lee sohee" userId="e8005ea25ea17758" providerId="LiveId" clId="{5AA7C427-4FA8-45A7-A36E-9CD9D6AE77A4}" dt="2021-10-22T03:34:29.428" v="2428"/>
        <pc:sldMkLst>
          <pc:docMk/>
          <pc:sldMk cId="0" sldId="285"/>
        </pc:sldMkLst>
        <pc:picChg chg="add mod">
          <ac:chgData name="lee sohee" userId="e8005ea25ea17758" providerId="LiveId" clId="{5AA7C427-4FA8-45A7-A36E-9CD9D6AE77A4}" dt="2021-10-22T03:34:29.428" v="2428"/>
          <ac:picMkLst>
            <pc:docMk/>
            <pc:sldMk cId="0" sldId="285"/>
            <ac:picMk id="3" creationId="{8A33894B-1AC9-49C4-BFE7-85787B1477CB}"/>
          </ac:picMkLst>
        </pc:picChg>
        <pc:inkChg chg="add">
          <ac:chgData name="lee sohee" userId="e8005ea25ea17758" providerId="LiveId" clId="{5AA7C427-4FA8-45A7-A36E-9CD9D6AE77A4}" dt="2021-10-22T03:34:29.428" v="2428"/>
          <ac:inkMkLst>
            <pc:docMk/>
            <pc:sldMk cId="0" sldId="285"/>
            <ac:inkMk id="2" creationId="{A8973F85-A71C-483E-94F6-B2D2FA0A911C}"/>
          </ac:inkMkLst>
        </pc:inkChg>
      </pc:sldChg>
      <pc:sldChg chg="addSp modSp add del modTransition">
        <pc:chgData name="lee sohee" userId="e8005ea25ea17758" providerId="LiveId" clId="{5AA7C427-4FA8-45A7-A36E-9CD9D6AE77A4}" dt="2021-10-22T03:34:42.045" v="2429"/>
        <pc:sldMkLst>
          <pc:docMk/>
          <pc:sldMk cId="0" sldId="286"/>
        </pc:sldMkLst>
        <pc:picChg chg="add mod">
          <ac:chgData name="lee sohee" userId="e8005ea25ea17758" providerId="LiveId" clId="{5AA7C427-4FA8-45A7-A36E-9CD9D6AE77A4}" dt="2021-10-22T03:34:42.045" v="2429"/>
          <ac:picMkLst>
            <pc:docMk/>
            <pc:sldMk cId="0" sldId="286"/>
            <ac:picMk id="2" creationId="{D597C214-1630-4B7A-8609-7E4A5865AE53}"/>
          </ac:picMkLst>
        </pc:picChg>
      </pc:sldChg>
      <pc:sldChg chg="addSp modSp add del modTransition">
        <pc:chgData name="lee sohee" userId="e8005ea25ea17758" providerId="LiveId" clId="{5AA7C427-4FA8-45A7-A36E-9CD9D6AE77A4}" dt="2021-10-22T03:34:53.739" v="2430"/>
        <pc:sldMkLst>
          <pc:docMk/>
          <pc:sldMk cId="0" sldId="287"/>
        </pc:sldMkLst>
        <pc:picChg chg="add mod">
          <ac:chgData name="lee sohee" userId="e8005ea25ea17758" providerId="LiveId" clId="{5AA7C427-4FA8-45A7-A36E-9CD9D6AE77A4}" dt="2021-10-22T03:34:53.739" v="2430"/>
          <ac:picMkLst>
            <pc:docMk/>
            <pc:sldMk cId="0" sldId="287"/>
            <ac:picMk id="3" creationId="{2727DB00-FF88-46D8-9E0D-AF17A97214DF}"/>
          </ac:picMkLst>
        </pc:picChg>
        <pc:inkChg chg="add">
          <ac:chgData name="lee sohee" userId="e8005ea25ea17758" providerId="LiveId" clId="{5AA7C427-4FA8-45A7-A36E-9CD9D6AE77A4}" dt="2021-10-22T03:34:53.739" v="2430"/>
          <ac:inkMkLst>
            <pc:docMk/>
            <pc:sldMk cId="0" sldId="287"/>
            <ac:inkMk id="2" creationId="{7ABE3693-7AE8-4330-9388-69682BE3D568}"/>
          </ac:inkMkLst>
        </pc:inkChg>
      </pc:sldChg>
      <pc:sldChg chg="addSp modSp add del modTransition">
        <pc:chgData name="lee sohee" userId="e8005ea25ea17758" providerId="LiveId" clId="{5AA7C427-4FA8-45A7-A36E-9CD9D6AE77A4}" dt="2021-10-22T03:35:02.965" v="2431"/>
        <pc:sldMkLst>
          <pc:docMk/>
          <pc:sldMk cId="0" sldId="288"/>
        </pc:sldMkLst>
        <pc:picChg chg="add mod">
          <ac:chgData name="lee sohee" userId="e8005ea25ea17758" providerId="LiveId" clId="{5AA7C427-4FA8-45A7-A36E-9CD9D6AE77A4}" dt="2021-10-22T03:35:02.965" v="2431"/>
          <ac:picMkLst>
            <pc:docMk/>
            <pc:sldMk cId="0" sldId="288"/>
            <ac:picMk id="2" creationId="{6E8E4E0E-1778-4038-944F-593FF11E64F8}"/>
          </ac:picMkLst>
        </pc:picChg>
      </pc:sldChg>
      <pc:sldChg chg="addSp modSp add del modTransition">
        <pc:chgData name="lee sohee" userId="e8005ea25ea17758" providerId="LiveId" clId="{5AA7C427-4FA8-45A7-A36E-9CD9D6AE77A4}" dt="2021-10-22T03:35:12.189" v="2432"/>
        <pc:sldMkLst>
          <pc:docMk/>
          <pc:sldMk cId="0" sldId="289"/>
        </pc:sldMkLst>
        <pc:picChg chg="add mod">
          <ac:chgData name="lee sohee" userId="e8005ea25ea17758" providerId="LiveId" clId="{5AA7C427-4FA8-45A7-A36E-9CD9D6AE77A4}" dt="2021-10-22T03:35:12.189" v="2432"/>
          <ac:picMkLst>
            <pc:docMk/>
            <pc:sldMk cId="0" sldId="289"/>
            <ac:picMk id="2" creationId="{A60E13CF-D7DE-4E4B-BB2E-05923B17F9E7}"/>
          </ac:picMkLst>
        </pc:picChg>
      </pc:sldChg>
      <pc:sldChg chg="addSp delSp modSp add del mod modTransition">
        <pc:chgData name="lee sohee" userId="e8005ea25ea17758" providerId="LiveId" clId="{5AA7C427-4FA8-45A7-A36E-9CD9D6AE77A4}" dt="2021-10-22T02:54:06.114" v="2396"/>
        <pc:sldMkLst>
          <pc:docMk/>
          <pc:sldMk cId="0" sldId="290"/>
        </pc:sldMkLst>
        <pc:spChg chg="del">
          <ac:chgData name="lee sohee" userId="e8005ea25ea17758" providerId="LiveId" clId="{5AA7C427-4FA8-45A7-A36E-9CD9D6AE77A4}" dt="2021-10-21T07:50:22.740" v="2095" actId="478"/>
          <ac:spMkLst>
            <pc:docMk/>
            <pc:sldMk cId="0" sldId="290"/>
            <ac:spMk id="193" creationId="{00000000-0000-0000-0000-000000000000}"/>
          </ac:spMkLst>
        </pc:spChg>
        <pc:picChg chg="add del mod">
          <ac:chgData name="lee sohee" userId="e8005ea25ea17758" providerId="LiveId" clId="{5AA7C427-4FA8-45A7-A36E-9CD9D6AE77A4}" dt="2021-10-22T02:53:20.375" v="2395"/>
          <ac:picMkLst>
            <pc:docMk/>
            <pc:sldMk cId="0" sldId="290"/>
            <ac:picMk id="2" creationId="{AAA82A0C-0E7F-4259-BEC7-AB01373E0DDE}"/>
          </ac:picMkLst>
        </pc:picChg>
        <pc:picChg chg="add del mod">
          <ac:chgData name="lee sohee" userId="e8005ea25ea17758" providerId="LiveId" clId="{5AA7C427-4FA8-45A7-A36E-9CD9D6AE77A4}" dt="2021-10-22T02:54:06.114" v="2396"/>
          <ac:picMkLst>
            <pc:docMk/>
            <pc:sldMk cId="0" sldId="290"/>
            <ac:picMk id="3" creationId="{1583AB37-ED63-497C-9A63-D7EE7E0614D8}"/>
          </ac:picMkLst>
        </pc:picChg>
        <pc:picChg chg="add mod">
          <ac:chgData name="lee sohee" userId="e8005ea25ea17758" providerId="LiveId" clId="{5AA7C427-4FA8-45A7-A36E-9CD9D6AE77A4}" dt="2021-10-22T02:54:06.114" v="2396"/>
          <ac:picMkLst>
            <pc:docMk/>
            <pc:sldMk cId="0" sldId="290"/>
            <ac:picMk id="4" creationId="{8FCA63F8-73A7-4BBC-B129-8D78E812E21A}"/>
          </ac:picMkLst>
        </pc:picChg>
      </pc:sldChg>
      <pc:sldChg chg="new del">
        <pc:chgData name="lee sohee" userId="e8005ea25ea17758" providerId="LiveId" clId="{5AA7C427-4FA8-45A7-A36E-9CD9D6AE77A4}" dt="2021-10-21T07:50:20.590" v="2094" actId="47"/>
        <pc:sldMkLst>
          <pc:docMk/>
          <pc:sldMk cId="2006912955" sldId="291"/>
        </pc:sldMkLst>
      </pc:sldChg>
      <pc:sldChg chg="addSp delSp modSp add mod modTransition">
        <pc:chgData name="lee sohee" userId="e8005ea25ea17758" providerId="LiveId" clId="{5AA7C427-4FA8-45A7-A36E-9CD9D6AE77A4}" dt="2021-10-22T02:55:34.795" v="2397"/>
        <pc:sldMkLst>
          <pc:docMk/>
          <pc:sldMk cId="0" sldId="292"/>
        </pc:sldMkLst>
        <pc:spChg chg="del">
          <ac:chgData name="lee sohee" userId="e8005ea25ea17758" providerId="LiveId" clId="{5AA7C427-4FA8-45A7-A36E-9CD9D6AE77A4}" dt="2021-10-21T07:50:28.526" v="2096" actId="478"/>
          <ac:spMkLst>
            <pc:docMk/>
            <pc:sldMk cId="0" sldId="292"/>
            <ac:spMk id="448" creationId="{00000000-0000-0000-0000-000000000000}"/>
          </ac:spMkLst>
        </pc:spChg>
        <pc:picChg chg="add mod">
          <ac:chgData name="lee sohee" userId="e8005ea25ea17758" providerId="LiveId" clId="{5AA7C427-4FA8-45A7-A36E-9CD9D6AE77A4}" dt="2021-10-22T02:55:34.795" v="2397"/>
          <ac:picMkLst>
            <pc:docMk/>
            <pc:sldMk cId="0" sldId="292"/>
            <ac:picMk id="3" creationId="{70115E3E-F9F5-4D82-B842-AFEEFFC1E533}"/>
          </ac:picMkLst>
        </pc:picChg>
        <pc:inkChg chg="add">
          <ac:chgData name="lee sohee" userId="e8005ea25ea17758" providerId="LiveId" clId="{5AA7C427-4FA8-45A7-A36E-9CD9D6AE77A4}" dt="2021-10-22T02:55:34.795" v="2397"/>
          <ac:inkMkLst>
            <pc:docMk/>
            <pc:sldMk cId="0" sldId="292"/>
            <ac:inkMk id="2" creationId="{ECA2C1A7-3D13-4A1A-91E8-7175F0F26CE9}"/>
          </ac:inkMkLst>
        </pc:inkChg>
      </pc:sldChg>
      <pc:sldChg chg="new del">
        <pc:chgData name="lee sohee" userId="e8005ea25ea17758" providerId="LiveId" clId="{5AA7C427-4FA8-45A7-A36E-9CD9D6AE77A4}" dt="2021-10-21T07:51:27.987" v="2099" actId="47"/>
        <pc:sldMkLst>
          <pc:docMk/>
          <pc:sldMk cId="42972461" sldId="293"/>
        </pc:sldMkLst>
      </pc:sldChg>
      <pc:sldChg chg="addSp delSp modSp new mod ord modTransition setBg">
        <pc:chgData name="lee sohee" userId="e8005ea25ea17758" providerId="LiveId" clId="{5AA7C427-4FA8-45A7-A36E-9CD9D6AE77A4}" dt="2021-10-22T03:35:35.118" v="2433"/>
        <pc:sldMkLst>
          <pc:docMk/>
          <pc:sldMk cId="930658247" sldId="293"/>
        </pc:sldMkLst>
        <pc:spChg chg="mod">
          <ac:chgData name="lee sohee" userId="e8005ea25ea17758" providerId="LiveId" clId="{5AA7C427-4FA8-45A7-A36E-9CD9D6AE77A4}" dt="2021-10-21T08:06:26.231" v="2216" actId="1076"/>
          <ac:spMkLst>
            <pc:docMk/>
            <pc:sldMk cId="930658247" sldId="293"/>
            <ac:spMk id="2" creationId="{0B6236B0-95E0-43B3-9621-E8D70128D0F5}"/>
          </ac:spMkLst>
        </pc:spChg>
        <pc:spChg chg="add del mod">
          <ac:chgData name="lee sohee" userId="e8005ea25ea17758" providerId="LiveId" clId="{5AA7C427-4FA8-45A7-A36E-9CD9D6AE77A4}" dt="2021-10-21T08:04:56.690" v="2158" actId="478"/>
          <ac:spMkLst>
            <pc:docMk/>
            <pc:sldMk cId="930658247" sldId="293"/>
            <ac:spMk id="3" creationId="{F755BE12-ED7B-412D-80AF-C9B10CB1FBCE}"/>
          </ac:spMkLst>
        </pc:spChg>
        <pc:spChg chg="add del mod">
          <ac:chgData name="lee sohee" userId="e8005ea25ea17758" providerId="LiveId" clId="{5AA7C427-4FA8-45A7-A36E-9CD9D6AE77A4}" dt="2021-10-21T07:51:54.759" v="2114"/>
          <ac:spMkLst>
            <pc:docMk/>
            <pc:sldMk cId="930658247" sldId="293"/>
            <ac:spMk id="4" creationId="{F4FFED60-C8F1-40F1-9DDF-53C14A207D76}"/>
          </ac:spMkLst>
        </pc:spChg>
        <pc:spChg chg="add mod">
          <ac:chgData name="lee sohee" userId="e8005ea25ea17758" providerId="LiveId" clId="{5AA7C427-4FA8-45A7-A36E-9CD9D6AE77A4}" dt="2021-10-21T08:06:26.231" v="2216" actId="1076"/>
          <ac:spMkLst>
            <pc:docMk/>
            <pc:sldMk cId="930658247" sldId="293"/>
            <ac:spMk id="6" creationId="{C8AB8341-96DC-450F-8342-4B526E217DC9}"/>
          </ac:spMkLst>
        </pc:spChg>
        <pc:picChg chg="add mod">
          <ac:chgData name="lee sohee" userId="e8005ea25ea17758" providerId="LiveId" clId="{5AA7C427-4FA8-45A7-A36E-9CD9D6AE77A4}" dt="2021-10-22T03:35:35.118" v="2433"/>
          <ac:picMkLst>
            <pc:docMk/>
            <pc:sldMk cId="930658247" sldId="293"/>
            <ac:picMk id="3" creationId="{E581C22B-E8CE-4ED4-BBE0-6EE4AB300A8B}"/>
          </ac:picMkLst>
        </pc:picChg>
      </pc:sldChg>
      <pc:sldChg chg="addSp modSp new mod modTransition">
        <pc:chgData name="lee sohee" userId="e8005ea25ea17758" providerId="LiveId" clId="{5AA7C427-4FA8-45A7-A36E-9CD9D6AE77A4}" dt="2021-10-22T07:38:31.678" v="2451"/>
        <pc:sldMkLst>
          <pc:docMk/>
          <pc:sldMk cId="240407750" sldId="294"/>
        </pc:sldMkLst>
        <pc:spChg chg="mod">
          <ac:chgData name="lee sohee" userId="e8005ea25ea17758" providerId="LiveId" clId="{5AA7C427-4FA8-45A7-A36E-9CD9D6AE77A4}" dt="2021-10-21T08:08:50.971" v="2315" actId="20577"/>
          <ac:spMkLst>
            <pc:docMk/>
            <pc:sldMk cId="240407750" sldId="294"/>
            <ac:spMk id="2" creationId="{2710FAE9-8EA6-47E0-A2FA-F0A780AA3EEE}"/>
          </ac:spMkLst>
        </pc:spChg>
        <pc:spChg chg="mod">
          <ac:chgData name="lee sohee" userId="e8005ea25ea17758" providerId="LiveId" clId="{5AA7C427-4FA8-45A7-A36E-9CD9D6AE77A4}" dt="2021-10-21T08:08:42.152" v="2308" actId="1036"/>
          <ac:spMkLst>
            <pc:docMk/>
            <pc:sldMk cId="240407750" sldId="294"/>
            <ac:spMk id="3" creationId="{454D7333-3463-48B7-82BF-4406F702C35B}"/>
          </ac:spMkLst>
        </pc:spChg>
        <pc:spChg chg="add mod">
          <ac:chgData name="lee sohee" userId="e8005ea25ea17758" providerId="LiveId" clId="{5AA7C427-4FA8-45A7-A36E-9CD9D6AE77A4}" dt="2021-10-21T08:08:43.851" v="2313" actId="1035"/>
          <ac:spMkLst>
            <pc:docMk/>
            <pc:sldMk cId="240407750" sldId="294"/>
            <ac:spMk id="5" creationId="{5FC51F9D-6F10-4AF8-839B-45E07024DEB2}"/>
          </ac:spMkLst>
        </pc:spChg>
        <pc:picChg chg="add mod">
          <ac:chgData name="lee sohee" userId="e8005ea25ea17758" providerId="LiveId" clId="{5AA7C427-4FA8-45A7-A36E-9CD9D6AE77A4}" dt="2021-10-22T07:38:31.678" v="2451"/>
          <ac:picMkLst>
            <pc:docMk/>
            <pc:sldMk cId="240407750" sldId="294"/>
            <ac:picMk id="6" creationId="{B27AF4B3-C2F7-4F00-BA0A-D059FFCE70CF}"/>
          </ac:picMkLst>
        </pc:picChg>
        <pc:inkChg chg="add">
          <ac:chgData name="lee sohee" userId="e8005ea25ea17758" providerId="LiveId" clId="{5AA7C427-4FA8-45A7-A36E-9CD9D6AE77A4}" dt="2021-10-22T07:38:31.678" v="2451"/>
          <ac:inkMkLst>
            <pc:docMk/>
            <pc:sldMk cId="240407750" sldId="294"/>
            <ac:inkMk id="4" creationId="{6FB1CE44-3FE1-47DD-9D5D-2748313B769F}"/>
          </ac:inkMkLst>
        </pc:inkChg>
      </pc:sldChg>
      <pc:sldChg chg="modSp new del mod">
        <pc:chgData name="lee sohee" userId="e8005ea25ea17758" providerId="LiveId" clId="{5AA7C427-4FA8-45A7-A36E-9CD9D6AE77A4}" dt="2021-10-21T08:06:37.968" v="2223" actId="47"/>
        <pc:sldMkLst>
          <pc:docMk/>
          <pc:sldMk cId="1515072392" sldId="294"/>
        </pc:sldMkLst>
        <pc:spChg chg="mod">
          <ac:chgData name="lee sohee" userId="e8005ea25ea17758" providerId="LiveId" clId="{5AA7C427-4FA8-45A7-A36E-9CD9D6AE77A4}" dt="2021-10-21T08:06:36.616" v="2222"/>
          <ac:spMkLst>
            <pc:docMk/>
            <pc:sldMk cId="1515072392" sldId="294"/>
            <ac:spMk id="2" creationId="{1572F00E-A9FA-47C8-9127-46BD51C8E282}"/>
          </ac:spMkLst>
        </pc:spChg>
      </pc:sldChg>
      <pc:sldChg chg="addSp modSp new mod modTransition">
        <pc:chgData name="lee sohee" userId="e8005ea25ea17758" providerId="LiveId" clId="{5AA7C427-4FA8-45A7-A36E-9CD9D6AE77A4}" dt="2021-10-22T07:40:05.614" v="2453"/>
        <pc:sldMkLst>
          <pc:docMk/>
          <pc:sldMk cId="1355197574" sldId="295"/>
        </pc:sldMkLst>
        <pc:spChg chg="mod">
          <ac:chgData name="lee sohee" userId="e8005ea25ea17758" providerId="LiveId" clId="{5AA7C427-4FA8-45A7-A36E-9CD9D6AE77A4}" dt="2021-10-21T08:09:45.554" v="2327"/>
          <ac:spMkLst>
            <pc:docMk/>
            <pc:sldMk cId="1355197574" sldId="295"/>
            <ac:spMk id="2" creationId="{4632A0C5-CA39-4B7F-A672-BF261106C4B3}"/>
          </ac:spMkLst>
        </pc:spChg>
        <pc:spChg chg="mod">
          <ac:chgData name="lee sohee" userId="e8005ea25ea17758" providerId="LiveId" clId="{5AA7C427-4FA8-45A7-A36E-9CD9D6AE77A4}" dt="2021-10-21T08:32:33.576" v="2359"/>
          <ac:spMkLst>
            <pc:docMk/>
            <pc:sldMk cId="1355197574" sldId="295"/>
            <ac:spMk id="3" creationId="{6F8AD91B-F25F-40A7-B2AC-66C3399645F7}"/>
          </ac:spMkLst>
        </pc:spChg>
        <pc:picChg chg="add mod">
          <ac:chgData name="lee sohee" userId="e8005ea25ea17758" providerId="LiveId" clId="{5AA7C427-4FA8-45A7-A36E-9CD9D6AE77A4}" dt="2021-10-22T07:40:05.614" v="2453"/>
          <ac:picMkLst>
            <pc:docMk/>
            <pc:sldMk cId="1355197574" sldId="295"/>
            <ac:picMk id="4" creationId="{8937FACF-0DED-4921-ACB4-237F88D844DD}"/>
          </ac:picMkLst>
        </pc:picChg>
      </pc:sldChg>
      <pc:sldChg chg="addSp delSp modSp new mod">
        <pc:chgData name="lee sohee" userId="e8005ea25ea17758" providerId="LiveId" clId="{5AA7C427-4FA8-45A7-A36E-9CD9D6AE77A4}" dt="2021-10-22T07:39:48.054" v="2452"/>
        <pc:sldMkLst>
          <pc:docMk/>
          <pc:sldMk cId="2433207691" sldId="296"/>
        </pc:sldMkLst>
        <pc:spChg chg="mod">
          <ac:chgData name="lee sohee" userId="e8005ea25ea17758" providerId="LiveId" clId="{5AA7C427-4FA8-45A7-A36E-9CD9D6AE77A4}" dt="2021-10-22T07:35:43.105" v="2448"/>
          <ac:spMkLst>
            <pc:docMk/>
            <pc:sldMk cId="2433207691" sldId="296"/>
            <ac:spMk id="2" creationId="{1BF4A92E-56A1-40A1-B37E-E025B9E6F823}"/>
          </ac:spMkLst>
        </pc:spChg>
        <pc:spChg chg="del">
          <ac:chgData name="lee sohee" userId="e8005ea25ea17758" providerId="LiveId" clId="{5AA7C427-4FA8-45A7-A36E-9CD9D6AE77A4}" dt="2021-10-22T07:35:39.755" v="2447"/>
          <ac:spMkLst>
            <pc:docMk/>
            <pc:sldMk cId="2433207691" sldId="296"/>
            <ac:spMk id="3" creationId="{EAAEF958-DCBB-4224-B185-C321860F7557}"/>
          </ac:spMkLst>
        </pc:spChg>
        <pc:picChg chg="add mod">
          <ac:chgData name="lee sohee" userId="e8005ea25ea17758" providerId="LiveId" clId="{5AA7C427-4FA8-45A7-A36E-9CD9D6AE77A4}" dt="2021-10-22T07:39:48.054" v="2452"/>
          <ac:picMkLst>
            <pc:docMk/>
            <pc:sldMk cId="2433207691" sldId="296"/>
            <ac:picMk id="5" creationId="{C805C39D-6A19-4775-9BC3-9962C159EACB}"/>
          </ac:picMkLst>
        </pc:picChg>
        <pc:picChg chg="add mod">
          <ac:chgData name="lee sohee" userId="e8005ea25ea17758" providerId="LiveId" clId="{5AA7C427-4FA8-45A7-A36E-9CD9D6AE77A4}" dt="2021-10-22T07:36:28.445" v="2450" actId="1076"/>
          <ac:picMkLst>
            <pc:docMk/>
            <pc:sldMk cId="2433207691" sldId="296"/>
            <ac:picMk id="1026" creationId="{03CAA9B1-9C22-4189-B38F-D5EF4CD32332}"/>
          </ac:picMkLst>
        </pc:picChg>
        <pc:inkChg chg="add">
          <ac:chgData name="lee sohee" userId="e8005ea25ea17758" providerId="LiveId" clId="{5AA7C427-4FA8-45A7-A36E-9CD9D6AE77A4}" dt="2021-10-22T07:39:48.054" v="2452"/>
          <ac:inkMkLst>
            <pc:docMk/>
            <pc:sldMk cId="2433207691" sldId="296"/>
            <ac:inkMk id="4" creationId="{508F7222-3637-4886-BAB4-6DA99B4EF507}"/>
          </ac:inkMkLst>
        </pc:ink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34608">
    <iact:property name="dataType"/>
    <iact:actionData xml:id="d0">
      <inkml:trace xmlns:inkml="http://www.w3.org/2003/InkML" xml:id="stk0" contextRef="#ctx0" brushRef="#br0">14220 5228 0,'0'22'9,"-22"-22"-2,-22 22 1,0 0 8,21 23-6,1-23-4,-22-22 3,0 44 0,-1-22-2,1 23 2,-22-23-2,43 0 2,-43 0-3,-23 0 3,45 0-2,0 23 2,-23-45-2,23 22 3,-45 22-4,45-44 3,-22 22-2,-1-22 2,1 22-2,-1 1 2,-21-1-2,44-22 2,-67 0-1,66 0 0,-21 0-1,44 0 2,-45 0-1,23 0 0,0 0 0,0-45 0,-23 45 0,45-22 1,-22 22-2,-1-44 1,23 22 0,-22 0 1,0-1-1,-1-21-1,1-22 2,44 44-2,-44-1 2,44 1-2,-45-22 2,23-22-2,-89-67 2,23 44-1,21-22 0,23 45 0,0-1-1,0-43 2,-1 65-2,23-21 0,-22-45 2,44 67-1,-22-45 1,-1 23-2,23-23 1,-22 23 1,22-45-2,-22 0 2,22-22-2,-22 22 2,22 67-2,0-67 1,0 67 0,0-67 1,0 45-2,22-1 1,0-21 0,0-23 1,1 23-1,21 21-1,22-22 2,-21 1-2,-1-1 1,0 1 1,23-1-2,-67 0 1,66 1 0,-22-1 0,23-22 1,-45 23-2,22-1 2,1-22-2,-1 23 2,0-1-2,23-21 1,-23 43 0,45-22 0,-45 23 0,0 0 1,1-23-2,43 45 2,-44-1-1,1 1-1,-1 0 1,22 22-1,-43-23 2,43 23-2,-22 0 2,1 22-2,-23-44 2,22 44-1,-22-22 0,23-1 0,-23 23 0,22 0 0,0 0 0,-22 0 0,23 0 7,-23 0 1,22 23 0,-22-1 1,0-22-9,1 0-1,-1 44 2,22-22-2,-22 22 2,23-44-2,-23 45 2,22-23-2,-22 22 3,45 1-2,-45-1 0,22 0 0,0 0-1,1 1 1,-23-1 0,22-22 0,-22 22 1,0 1-1,23-1-1,-45-22 1,44 45-1,-22-23 2,0-22-2,23 45 3,-23-23-4,0 0 4,0-22-4,-22 23 3,22-1-2,0 22 2,0-21-2,1 21 3,21 23-4,-44-45 3,22 0-2,0 23 2,0-1-2,1 45 2,-23-45-2,0 1 2,44-1-2,-44-43 2,22 21-2,-22 0 2,0 23-2,22-23 2,-22-22-1,0 45 0,22-23-1,0 22 2,-22-44-1,0 67 0,0-67 0,0 22 0,0 23 0,23-23 0,-23 23 0,0-1 0,22-22 0,-22 23 0,0-1 0,0-21 0,0-1 0,0 22-1,0 1 2,0 21-2,0 1 2,0 0-2,0-23 2,0 1-2,0 43 2,-22-43-2,22 44 2,-23-45-2,23 0 2,0 23-2,-22-22 2,0 43-2,0-43 2,0 21-1,-22 45 0,44-66 0,-45 66 0,23-45 0,-22-21 1</inkml:trace>
    </iact:actionData>
  </iact:action>
  <iact:action type="add" startTime="43577">
    <iact:property name="dataType"/>
    <iact:actionData xml:id="d1">
      <inkml:trace xmlns:inkml="http://www.w3.org/2003/InkML" xml:id="stk1" contextRef="#ctx0" brushRef="#br0">7332 5627 0,'0'-45'64,"0"-21"-57,0-23 2,0 23-2,0-45 2,0-22-2,0 22 2,0 45-1,0-23 0,0-21 0,0 43-1,44 1 2,-22-1-1,0 1 0,23-23-1,21 23 2,-22-23-2,1 23 3,-1 21-3,0-21 2,45-1-3,-45 23 3,67-22-2,-45 21 2,23 1-2,-22 22 2,-1-45-2,45 23 2,-45 22-2,89-22 3,-22 22-2,-44-1-1,88-21 0,-66 44 2,-23-44-2,1 44 2,-1-44-2,-21 44 2,21 0-2,-43 0 2,21 0-1,1 0 0,-23 0-1,0 0 2,23 0-1,-45 0 0,44 0 0,-21 0 0,-23 0 0,22 0 0,-22 22 0,23-22-1,-23 22 2,22-22-2,-44 22 2,44 0-2,-22-22 2,1 22-2,-1 0 2,22 1-2,-22-1 2,45-22-1,-67 22 0,44 0-1,-22-22 2,0 0-1,-22 22 0,22-22-1,1 22 2,21-22 6,-44 22-6</inkml:trace>
    </iact:actionData>
  </iact:action>
  <iact:action type="add" startTime="44529">
    <iact:property name="dataType"/>
    <iact:actionData xml:id="d2">
      <inkml:trace xmlns:inkml="http://www.w3.org/2003/InkML" xml:id="stk2" contextRef="#ctx0" brushRef="#br0">10189 2946 0,'22'0'16,"0"45"-8,23-23 0,-23 22 0,0-22 0,-22 0 0,44 23 0,-22-23 8,1 22-8,-1 0 0,0-21 0,22 65 0,-44-66 0,0 45 0,45-23 0,-45-22 0,22 0 0,0 1 0,-22 21 0,22-22 16,-22 0 240,-22-22-256,0 22 0,-23 0 0,23 23 1,-22-1-2,-67 23 2,67-1-2,-23-44 2,-21 67-1,44-67 0,-23 22-1,45-22 9,0 1-9,22-1 9,-22-22-7,-1 0-2,23 22 9,-22-22-7</inkml:trace>
    </iact:actionData>
  </iact:action>
  <iact:action type="add" startTime="51872">
    <iact:property name="dataType"/>
    <iact:actionData xml:id="d3">
      <inkml:trace xmlns:inkml="http://www.w3.org/2003/InkML" xml:id="stk3" contextRef="#ctx0" brushRef="#br0">12515 1972 0,'22'0'49,"0"0"-42,0 0 2,0 0-1,45 0 0,-45 0 0,44 22 0,1 0 1,-23-22-2,23 22 1,-45-22 0,22 22 0,0-22 0,23 22 0,-1-22 0,1 0 0,-23 23 0,-22-23 0,22 0-1,1 0 2,-23 0-1,0 0 0,0 0-1,0 0 73</inkml:trace>
    </iact:actionData>
  </iact:action>
  <iact:action type="add" startTime="52864">
    <iact:property name="dataType"/>
    <iact:actionData xml:id="d4">
      <inkml:trace xmlns:inkml="http://www.w3.org/2003/InkML" xml:id="stk4" contextRef="#ctx0" brushRef="#br0">12626 2880 0,'22'0'41,"0"0"-33,22 0 0,0 0 0,23 0 0,-1 0-1,-21 0 2,21 0-1,1 0 0,-23 0-1,0 0 2,0 0-1,1 0 0,-23 0 0,22 0 8,-22 0 32,23 0-32,-23 0 24,0 0-25,0 0-6,0 0-1</inkml:trace>
    </iact:actionData>
  </iact:action>
  <iact:action type="add" startTime="53673">
    <iact:property name="dataType"/>
    <iact:actionData xml:id="d5">
      <inkml:trace xmlns:inkml="http://www.w3.org/2003/InkML" xml:id="stk5" contextRef="#ctx0" brushRef="#br0">12626 3611 0,'22'0'8,"-22"22"0,22-22 0,22 0 24,-22 0-24,23 0 0,21 0-1,-22 0 2,-21 0-2,21 0 2,-22 0-1,22 0 0,-22 0-1,23 0 2,-1 0-2,-22 0 2,22 0-1,1 0 0,-1 0-1,22 0 2,-43 0-2,-1 0 2,22 0-2,-22 0 2,23 0-2,-1 0 66,-22 0-57,0 0 0</inkml:trace>
    </iact:actionData>
  </iact:action>
  <iact:action type="add" startTime="54577">
    <iact:property name="dataType"/>
    <iact:actionData xml:id="d6">
      <inkml:trace xmlns:inkml="http://www.w3.org/2003/InkML" xml:id="stk6" contextRef="#ctx0" brushRef="#br0">12736 4320 0,'22'0'32,"1"0"-24,21 0 16,-22 0-16,22 22 0,-21-22 0,-1 0 8,22 0-8,-22 0 0,0 0 0,23 0 0,-23 0 0,44 22 0,-22-22 8,1 0-9,-1 0 2,0 0-1,-22 0 0,1 0 0,-1 22 0,22-22-1,0 0 9,-21 0-7,-1 0-2,0 22 2,0-22-2,0 0 2,0 0 7,0 0-9</inkml:trace>
    </iact:actionData>
  </iact:action>
  <iact:action type="add" startTime="59281">
    <iact:property name="dataType"/>
    <iact:actionData xml:id="d7">
      <inkml:trace xmlns:inkml="http://www.w3.org/2003/InkML" xml:id="stk7" contextRef="#ctx0" brushRef="#br0">16391 5582 0,'0'0'1,"-89"45"5,1-1 3,-45 0-1,22 1 0,0 21 1,-22 0-2,45 23 1,44-67 0,-45 67 0,67-23 0,-45 23 0,23-23 0,0 45 0,0-44 1,-23-1-2,67 45 0,-44 0 2,22 44-1,22-67 0,0 45 0,44 22 0,22 0 0,-21 0 0,43-22 1,23 0-1,0-44-1,22-1 1,22 1-1,-22-45 3,44 23-3,89 21 1,-45-66 0,23 45 0,44-1 0,-23 1 1,68-23-2,110-22 2,22 45-2,-22-45 1,-22 22 1,-23-22-2,-21 0 1,-67-22 0,0 23 0,133-23 0,-133 0 0,111 0 0,-133-45 0,-44-21 0,21-45 0,-21 22 0,-45-43 1,-21 65-1,21 1 0,-22-23-1,-44 0 1,-22 1 0,22-1 0,-23 1-1,1-1 2,-67 23-2,23-23 3,-23 45-2,1-1 0,-1-43 0,-22 43-1,0-21 2,22 22-1,-21-45-1,-23 23 1,0-1 0,0-21 0,0-23 0,-23 44 0,-21-43 0,22 21 0,-89-22 1,0 0-2,1 23 2,-67-67-2,-1 66 1,-87-22 0,-1-21 1,-22 21-1,44 22 0,-66-22-1,-66 1 2,21 21-2,-66-22 2,67 23-2,-156 21 1,-21-21 1,88 21-1,-89 1 0,111 44 0,23-45 0,65 45-1,23 22 1,89 0 0,22 0-1,-23 66 2,-22 23-2,1-45 3,176 67-4,-110-22 4,22-1-4,0 1 3,0-23-2,22 1 3,22-1-3,-22 1 1,23 21-1,43-66 2,23 23 0,22-23 7,22 0-9,0 0 0,0 0 2,0 1-2</inkml:trace>
    </iact:actionData>
  </iact:action>
  <iact:action type="add" startTime="60569">
    <iact:property name="dataType"/>
    <iact:actionData xml:id="d8">
      <inkml:trace xmlns:inkml="http://www.w3.org/2003/InkML" xml:id="stk8" contextRef="#ctx0" brushRef="#br0">16347 6048 0,'0'22'8,"0"44"0,0-44 0,22 45-1,0-23 2,0 45-2,0-45 2,0-22 0,1 22-2,-23-21 9,22-23 16,0-67-16,0 23-8,0-23 1,22 1-1,1-23-2,-45 45 3,44 0-2,-22 22 2,-22-23-1,22 45 0,-22-44 0,23 22 7</inkml:trace>
    </iact:actionData>
  </iact:action>
  <iact:action type="add" startTime="61057">
    <iact:property name="dataType"/>
    <iact:actionData xml:id="d9">
      <inkml:trace xmlns:inkml="http://www.w3.org/2003/InkML" xml:id="stk9" contextRef="#ctx0" brushRef="#br0">17233 6335 0,'0'23'7,"0"-1"9,22 0-7,-22 22-1,0 1 8,22-23-8,-22 22 0,22-44 0,-22 44 0,44-22 8,-44 1 1,23-23-10,21 0 17,-22 0-8,0-23-8,22 1 0,-21 0 1,43-44-2,-44 21 2,23 1-1,-23-45-1,22 1 1,0 21 1,-22 23-2,1 0 2,-1 0-2,0 44 1,-22-45 0</inkml:trace>
    </iact:actionData>
  </iact:action>
  <iact:action type="add" startTime="61617">
    <iact:property name="dataType"/>
    <iact:actionData xml:id="d10">
      <inkml:trace xmlns:inkml="http://www.w3.org/2003/InkML" xml:id="stk10" contextRef="#ctx0" brushRef="#br0">18252 6269 0,'0'0'1,"0"22"6,22 0 1,-22 23 0,22-23 0,-22 22 0,0-22 0,22-22 0,0 45 0,-22-23 9,22-22-10,23 22 8,-23-22 17,22 0-16,-22 0-7,0-22-1,0-23 0,23-21 0,-23-1 0,0 23-1,0-44 2,0-1-2,-22 45 2,23 22-2,-23-1 2,22 1-2,-22 0 2</inkml:trace>
    </iact:actionData>
  </iact:action>
  <iact:action type="add" startTime="62153">
    <iact:property name="dataType"/>
    <iact:actionData xml:id="d11">
      <inkml:trace xmlns:inkml="http://www.w3.org/2003/InkML" xml:id="stk11" contextRef="#ctx0" brushRef="#br0">19115 6180 0,'0'0'0,"0"23"7,23-1 2,-23 22-2,22-22 2,0 0-1,-22 23 0,44-1-1,-44-22 2,0 0-2,22 0 2,0 1-1,-22-1 0,23 0 0,-1 0 16,0-44 24,22 22-40,-22-67 1,23-21-2,-1 66 2,-22-45-2,22 23 0,-21 0 2,21-1 0,-22-21-2,0 22 1,0-1 0,-22 23-1,0 0 2</inkml:trace>
    </iact:actionData>
  </iact:action>
  <iact:action type="add" startTime="62681">
    <iact:property name="dataType"/>
    <iact:actionData xml:id="d12">
      <inkml:trace xmlns:inkml="http://www.w3.org/2003/InkML" xml:id="stk12" contextRef="#ctx0" brushRef="#br0">20112 6092 0,'0'0'0,"22"44"8,-22 0 0,0 1 0,0 21 8,22-44-8,1 45 0,-23-45 0,0 0 8,0 0-8,22 0 0,-22 1 0,22-23 16,0 0 0,0 0-16,0 0 8,23-23-8,-23 1 0,22 0 0,0-22 0,-21-1 0,-1 23 0,0-44 1,0 44-2,-22 0 1,22-45-1,-22 23 2,0 22 7,0 0-8</inkml:trace>
    </iact:actionData>
  </iact:action>
  <iact:action type="add" startTime="63248">
    <iact:property name="dataType"/>
    <iact:actionData xml:id="d13">
      <inkml:trace xmlns:inkml="http://www.w3.org/2003/InkML" xml:id="stk13" contextRef="#ctx0" brushRef="#br0">21109 6092 0,'22'0'9,"0"22"-1,0 44 0,0-43 0,1 21 0,21 22 0,0 23 0,-44-23 0,22 1 0,0-23 0,1 0 0,21 1 0,-44-23 0,44-22 47,-22-44-46,23 21-2,-23-43 2,44 22-2,-44-1 3,23 1-4,-23 22 3,0 0-2,-22-23 2,0 1 8,22 44-10,-22-22 1,0 0 10,22 22-13,-22-44 12,22 44-9,1 0-1,-1-23 2</inkml:trace>
    </iact:actionData>
  </iact:action>
  <iact:action type="add" startTime="64136">
    <iact:property name="dataType"/>
    <iact:actionData xml:id="d14">
      <inkml:trace xmlns:inkml="http://www.w3.org/2003/InkML" xml:id="stk14" contextRef="#ctx0" brushRef="#br0">22681 6823 0</inkml:trace>
    </iact:actionData>
  </iact:action>
  <iact:action type="add" startTime="64369">
    <iact:property name="dataType"/>
    <iact:actionData xml:id="d15">
      <inkml:trace xmlns:inkml="http://www.w3.org/2003/InkML" xml:id="stk15" contextRef="#ctx0" brushRef="#br0">24121 6513 0,'22'0'64,"0"0"-57</inkml:trace>
    </iact:actionData>
  </iact:action>
  <iact:action type="add" startTime="64600">
    <iact:property name="dataType"/>
    <iact:actionData xml:id="d16">
      <inkml:trace xmlns:inkml="http://www.w3.org/2003/InkML" xml:id="stk16" contextRef="#ctx0" brushRef="#br0">24498 6601 0</inkml:trace>
    </iact:actionData>
  </iact:action>
  <iact:action type="add" startTime="68640">
    <iact:property name="dataType"/>
    <iact:actionData xml:id="d17">
      <inkml:trace xmlns:inkml="http://www.w3.org/2003/InkML" xml:id="stk17" contextRef="#ctx0" brushRef="#br0">18473 4541 0,'0'-22'49,"0"-22"-41,0-1 0,0 1 0,0-22 0,0 21 0,0 1-1,0-22 2,0-23-2,0 45 2,-22-23-2,0-21 2,-45-1 0,23-22-1,-22-22-2,21 67 4,-43-45-4,21 0 3,-66 45 0,0-23-1,45 23-2,-45-45 4,-44 23-2,66 43-1,-22-21 2,67 22-1,-45-23-2,22-22 3,-21 67-1,-1-44 1,-44 22-3,66-1 3,23 23-2,-45 0 2,67 22-2,-1 0 2,23 0-2,-44 0 2,44 0-1,-23 0 0,-21 0 0,-1 0 0,1 0 0,22 0 0,-23 0 0,1 22 0,44-22 0,-23 0 0,1 22 0,0-22-1,22 0 2,-23 0-1,-43 22 0,21 1 0,-44 21 0,45-44 0,0 22 0,-1 22 0,23-44 0,22 22 1,0-22-2</inkml:trace>
    </iact:actionData>
  </iact:action>
  <iact:action type="add" startTime="69528">
    <iact:property name="dataType"/>
    <iact:actionData xml:id="d18">
      <inkml:trace xmlns:inkml="http://www.w3.org/2003/InkML" xml:id="stk18" contextRef="#ctx0" brushRef="#br0">15239 1861 0,'-22'22'17,"0"-22"-10,-22 89 3,-45-67-4,45 22 4,-45 23-4,23-23 4,21 0-4,1 1 3,-22-1-2,21-22 3,1 22-2,0-22-1,22 1 2,-23-1-2,1-22 1,22 22 1,22 0-2,-22-22 1,44 0 97,0 22-99,0-22 3,22 0-2,-21 22 2,43-22 7,-22 22 1,23 1-11,-23 21 4,-22-22-4,23 0 3,-23 0-2,0 45 3,0-45-2,-22 0-1,22 45 0,22 43 2,23-43-2,-23 21 2,23-21 0,-23-1-2,22 1 0,-66-23 2,23-22-2,-1 0 2</inkml:trace>
    </iact:actionData>
  </iact:action>
  <iact:action type="add" startTime="71361">
    <iact:property name="dataType"/>
    <iact:actionData xml:id="d19">
      <inkml:trace xmlns:inkml="http://www.w3.org/2003/InkML" xml:id="stk19" contextRef="#ctx0" brushRef="#br0">21508 1507 0,'-23'22'16,"1"22"-8,-22 22-1,0 23 2,-23 44-1,-44 0 0,1 88-1,-68 23 3,1 0-4,0-23 3,-44 1-1,-1-1 1,67 1-3,44-89 3,45 22-2,22-67 2,21-21 0,1-45-2,22 22 1,22-44 8,1 0-9</inkml:trace>
    </iact:actionData>
  </iact:action>
  <iact:action type="add" startTime="71761">
    <iact:property name="dataType"/>
    <iact:actionData xml:id="d20">
      <inkml:trace xmlns:inkml="http://www.w3.org/2003/InkML" xml:id="stk20" contextRef="#ctx0" brushRef="#br0">21175 2681 0,'22'-23'32,"23"1"-16,-23 22-9,22-22 2,23-22-2,-1 44 2,23-22-2,-1 22 2,1-23-2,-23 23 2,1 0-1,-23 0 0,45 67 0,-45-23 0,-22 1 0,22 43 0,-44-44-1,0 23 2,0-23-2,-22 23 2,-22-1-2,-67 45 2,0 0-2,-44-67 2,-66 67-2,88-23 2,0-21-1,89-23 1,0-22-2,44 0 1,0 0 0,22-22 0,44 0 0,-22 0 0,1 0 0,43 0 0,-43 0 0,21 0-1,23 0 2,-23 0-2,23-44 2,-45 22-2,67 22 2,-67-22-2,23 0 2,-23 0-1,22-23 0,1 1 1,-45 44-2,-22-22 0,22 22 1</inkml:trace>
    </iact:actionData>
  </iact:action>
  <iact:action type="add" startTime="72561">
    <iact:property name="dataType"/>
    <iact:actionData xml:id="d21">
      <inkml:trace xmlns:inkml="http://www.w3.org/2003/InkML" xml:id="stk21" contextRef="#ctx0" brushRef="#br0">20134 1396 0,'0'0'0,"0"22"8,0 67 0,-22 21 0,0-21 0,-22 22 1,-1 44-2,1 22 2,22 22-3,-22-66 4,21-22-2,1-45 0,0 89-1,22-66 1,0 44-1</inkml:trace>
    </iact:actionData>
  </iact:action>
  <iact:action type="add" startTime="76704">
    <iact:property name="dataType"/>
    <iact:actionData xml:id="d22">
      <inkml:trace xmlns:inkml="http://www.w3.org/2003/InkML" xml:id="stk22" contextRef="#ctx0" brushRef="#br0">28263 1374 0,'-44'0'25,"22"44"-18,-89 67 2,-22 110-1,-66-110 1,-23 110-3,-66-21 4,22-1-3,-44 67 2,-88 66-3,65-44 3,68-44-2,-1 0 3,44 21-4,1-110 4,88-22-4,44-22 3,67-89-2,22 23 2</inkml:trace>
    </iact:actionData>
  </iact:action>
  <iact:action type="add" startTime="77210">
    <iact:property name="dataType"/>
    <iact:actionData xml:id="d23">
      <inkml:trace xmlns:inkml="http://www.w3.org/2003/InkML" xml:id="stk23" contextRef="#ctx0" brushRef="#br0">27266 3500 0,'0'0'1,"-44"67"5,0 43 1,0-21 2,-23-45-2,23 133 2,-1-66-1,23-66 0,0 43 0,22-66 0,0 23 0,22-90 40,45-21-40,44-67 0,-1 22 1,23-44-1,0 22 0,44-44 0,-22 22-2,23 22 4,-90 22-4,89 23 4,-88 43-4,-1 1 4,-43 44-4,-23 0 3,0 0-2,0 0 2,0 67-2,-22 65 2,23 23-2,-1-88 2,-22 66-1,0 88 0,0-132 0,0 0 0,0 43 0,0-87 0,0 21 0,22-21 0,22-1-1,-22-22 3,0 0-4,23 0 4,-23 0-4,44-22 3,-44 0-2,23 0 2,-1-22-2,0-22 1</inkml:trace>
    </iact:actionData>
  </iact:action>
  <iact:action type="add" startTime="77985">
    <iact:property name="dataType"/>
    <iact:actionData xml:id="d24">
      <inkml:trace xmlns:inkml="http://www.w3.org/2003/InkML" xml:id="stk24" contextRef="#ctx0" brushRef="#br0">25760 1241 0,'0'0'1,"0"44"7,0 22-1,-22 1 1,-22 44 0,22 66 0,-1-89 0,1 134 0,22-45 0,0-88 0,0-1-1,0 45 1,0-66 0,22-23 1,1 0-2,-23-21 2,22-1-2</inkml:trace>
    </iact:actionData>
  </iact:action>
  <iact:action type="add" startTime="78401">
    <iact:property name="dataType"/>
    <iact:actionData xml:id="d25">
      <inkml:trace xmlns:inkml="http://www.w3.org/2003/InkML" xml:id="stk25" contextRef="#ctx0" brushRef="#br0">24631 842 0,'0'0'1,"-23"111"6,1 22 1,0 22-1,0 0 3,-22-67-4,-1 67 4,23 23-4,-22-23 4,0 133-4,22-89 4,-45 23-4,-22 21 4,23 23-2,22-89 0,-23 67-1,67-45 1,0-44 0,0 0 0,0 0 0,0-66 0,0 0-1,22-23 2,23 1-2,-23-23 3,0-22-4,44-22 3,-43 0-2,43 22 2,45-22-1,44 0 0,66 22-1,-43-22 2,110 22 0,44 23-2,89 43 0,-67 1 3,222 22-2,-111 22-1,44-111 2,23 66-2,-89-21 2,-44-1-1,-67-21-1,0-23 2,-44 22-2,44-44 0,-88 0 2,-22 0-1,-67 0 0,0-22 0,-89 0 0,-22 0 0,23-1 0,-67 1-1,44 0 10,-44 0-1,22 0-8,-22 0 0,22-23 0,-22 1 0,0-22 0,0-1 0,0-21 0,0-45 0,-22-67 0,0 45 0,22-22 0,0 22 0,0-22 0,44-67 0,1 23 0,-23-1 1,-22-22-2,0 45 1,0 88 0,-44-88 0,21 110 0,1 1 1,22 21-2,-44 1 2,0 22-2,44-1 1,-45-21-1,23-1 2,-22 1-2,0-1 3,21 23-4,-21-45 4,0 67-3,-23-22 1,1 22 1,-45-22-1,-44-23 0,22 23 0,-22 0 0,-44-1 0,-45 1-1,-22-23 2,23 23-1,-23 0-1,-66 44 0,66 0 2,-111-44-2,90-1 2,-46 45-1,-21-22 0,-23 0 0,-21 0 1,-23 22-2,-133-44 2,222 44-2,-23 0 1,1 0 0,-23-23 0,1 23 0,66 0 0,-67 0 0,178 0 0,44 0 0,44 0 0,67-22 0,0 22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29">
    <iact:property name="dataType"/>
    <iact:actionData xml:id="d0">
      <inkml:trace xmlns:inkml="http://www.w3.org/2003/InkML" xml:id="stk0" contextRef="#ctx0" brushRef="#br0">12803 17212 0,'0'0'1,"0"22"5,0 0 3,0 22-2,22-22 2,22 23-2,1-45 2,-1 44-1,0-22 0,23 0 0,-1 1 0,45-1 0,-23-22 0,-21 0 0,-1 0 0,23 0 0,22-45 0,-1-21 0,-21-1 0,0 1 0,-1-23 0,-44 23 0,23-23 0,-45 23 0,-22-23 0,0 23 0,0-23 0,0 45 0,0-45-1,-44 23 2,-1 22-1,1-23 0,-22 23-1,44-23 2,-23 45 0,-21-22-2,21 22 0,1 0 2,-44-1-1,21 23 0,23 0 0,-23 0 0,23 0 0,-22 45 0,21-1 0,-43 45 0,21 21 0,-21 23 0,21 0 0,45-44 0,-44 22 0,21-23 0,23 45-1,22-66 2,0-45-1,0 22 0,22 22-1,23-21 2,21-23-1,1 0 0,21 0-1</inkml:trace>
    </iact:actionData>
  </iact:action>
  <iact:action type="add" startTime="16113">
    <iact:property name="dataType"/>
    <iact:actionData xml:id="d1">
      <inkml:trace xmlns:inkml="http://www.w3.org/2003/InkML" xml:id="stk1" contextRef="#ctx0" brushRef="#br0">19204 17101 0,'0'0'1,"89"66"5,-23-43 3,67-1-2,-89 22 2,45 0-1,-23 1 0,45-1-1,-22-22 2,21 22-1,-43-21 0,21 21 0,23-44 0,44 22 0,-22-22 0,-44 0 0,88-22 0,-22-22 0,0 21 0,0-21 0,-66-133 0,-1 133 0,-43-1 0,-1-21 0,0 21 0,-44-21 0,0-67-1,0 89 2,0-23-1,0-21 7,-22-1-6,0 45-2,0-45 2,-45 23-2,45 44 2,-44-45-2,-67 1 2,66 21-2,-43-21 2,21 44-2,-22 0 2,23 0-2,-23 22 2,44 0-1,-43 22 0,21 44 0,23-22 0,-1 45 0,1 0 0,-1-1 0,1 1 0,-1 22-1,23-1 2,-22-21-2,43-23 2,23-21-2,0-1 2,0-22-2,0 0 2,23-22-1</inkml:trace>
    </iact:actionData>
  </iact:action>
  <iact:action type="add" startTime="17721">
    <iact:property name="dataType"/>
    <iact:actionData xml:id="d2">
      <inkml:trace xmlns:inkml="http://www.w3.org/2003/InkML" xml:id="stk2" contextRef="#ctx0" brushRef="#br0">12736 9858 0,'0'0'0,"22"44"7,1-22 2,-1 22-2,-22 1 2,22-1-2,44 22 2,-43 1-2,-1-1 2,22-21-2,-44-1 2,22-22-1,0-22 8,0 22 15,1-22-15,21-22-7,0-44-2,23 21 2,43-66-2,23-21 2,67-46-1,-45-21 0,0-23 0,133 67 0,-133 45 0,44-68-1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2">
    <iact:property name="dataType"/>
    <iact:actionData xml:id="d0">
      <inkml:trace xmlns:inkml="http://www.w3.org/2003/InkML" xml:id="stk0" contextRef="#ctx0" brushRef="#br0">14619 9348 0,'0'0'1,"0"22"14,-22-22-7,22 22 0,-22 0 0,0 1 0,22-1 8,0 0-8,-23-22 0,1 22 0,22 0 0,0 23 0,0-23 9,0 22-10,0-22 17,22-22-16,-22 22 0,0 0 0,23 1 8,-1 21-8,0-44 0,0 44 0,0-44 0,0 45 0,0-23 0,1 0 0,-1-22 0,22 22 0,-44 0 8,22-22-8,0 0 0,1 0 80,-1 0-80,0 0 0,0 0 0,0 0 0,0-44 0,0 22 0,23-23 0,-23 23 9,-22-22-10,22 44 1,0-44 0,-22-1 8,22 23-8,0-44 0,1 44 1,-23-1-2,22-21 1,-22 0 8,0 22 0,0-1-8,0 1 48,0 0-40,-22 22-8,-1 0 0,1 0 8,0 0-8,0 0 0,0 0 0,-22 0 0,-1 0 8,-21 0-8,22 0 0,21 0 0,1 0 0,-22 0 0,22 0 0,0 0 8,-1 0 0,1 0 8,0 0-8,-22 0 0,22 0 0,0 0 0,-1 0-8,1 0 0,0 0 1,22 22-2,-22-22 9,0 0 8,22 22 8</inkml:trace>
    </iact:actionData>
  </iact:action>
  <iact:action type="add" startTime="3262">
    <iact:property name="dataType"/>
    <iact:actionData xml:id="d1">
      <inkml:trace xmlns:inkml="http://www.w3.org/2003/InkML" xml:id="stk1" contextRef="#ctx0" brushRef="#br0">9414 10744 0,'22'22'24,"0"-22"-16,22 0 0,1 22 0,-1-22 0,23 0 0,-23 0 0,22 0 0,1 0 0,-1 0 0,-22 0 0,23 0 0,-45 0 0,22 0 0,1 0 0,-1 0 0,0 0 0,-22 0 0,1 0 0,-1 0 0,0 0 8,0 0 16</inkml:trace>
    </iact:actionData>
  </iact:action>
  <iact:action type="add" startTime="4118">
    <iact:property name="dataType"/>
    <iact:actionData xml:id="d2">
      <inkml:trace xmlns:inkml="http://www.w3.org/2003/InkML" xml:id="stk2" contextRef="#ctx0" brushRef="#br0">16790 10810 0,'44'22'16,"45"0"0,-67-22-8,44 22 0,1-22 0,21 23 1,-21-23-2,-1 0 1,1 0 0,-23 0 0,22 0 0,-44 0 0,23 0 0,-23 0 8,22 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498">
    <iact:property name="dataType"/>
    <iact:actionData xml:id="d0">
      <inkml:trace xmlns:inkml="http://www.w3.org/2003/InkML" xml:id="stk0" contextRef="#ctx0" brushRef="#br0">22992 1440 0,'-23'22'41,"23"45"-33,0-1-1,0 23 1,0 21 1,0-43-2,-22 22 2,22-1-1,22 1 0,23-1 0,-1-21 0,0-23 0,45 23 0,-45-23 0,67 44 0,0 1 0,22 0 0,-23-23 0,23 1 0,67-23 0,-23 0 0,-44 1-1,-23-1 2,90-44-2,-67 22 2,88 0-1,-66 0 0,22-22-1,45 22 2,-1 1-1,-43-23 0,21 22-1,22-22 2,45 0-2,-66 0 2,-1 0-2,-22 0 2,45 0-2,-45 0 2,22-45-2,23 45 2,-1 0-2,-44 0 2,89 0-2,-22-22 2,-1 22-1,45-22 0,-44 0-1,-67 0 2,23 0-1,21-45 0,-44 45-1,-22 0 2,0-22-2,-22 21 2,-22-21-2,0 22 2,-23 0-1,-21 0 0,-1 0 0,1 22 0,-1-45 0,-22 23-1,45-22 2,-45-1-2,23 23 2,-23 0-1,45 0 0,-23-22-1,45 22 2,-23-23-2,23 1 2,-66 44-2,43-44 2,-44-1-1,23 45 0,21-66 0,-43 22 0,43-23-1,-21 45 2,-23-44-2,67 21 2,-89 1-1,67 22 0,-89-45-1,44 23 2,-44 22-1,22-22 0,22-1-1,-44 23 2,0-66-1,22 21 0,1 1-1,-1 21 2,-22-21-1,0 22 0,0-1 0,0 1 0,0 0 0,0-1-1,0-21 2,-22 66-1,22-22 0,0 0-1,-23-1 2,1 23-2,-22-66 2,22 44-1,-22-22 0,21 21-1,1-21 2,-44 22-2,44 0 2,0 0-1,-23 22-1,1-23 1,0 1 1,-1 22-2,23 0 2,-44 0-2,-1 0 2,-43 0-2,43 0 2,-21 0-1,21 0 0,1 0 0,-1 0 0,1 22-1,21 1 1,1-23 1,0 22-1,-23 0 0,45 0 8,-22 0-8,22 0 0,0 1 0,-1-23 0,-21 22 0,22 0 0,0 0 0,0 0 0,-23 22 0,1 1 8,0-1-8,22-22-1,0 23 2,-1-23-2,-21 0 2,22 22-2,0-44 2,0 44-2,-1 1 9,1-23 0,0-22-7,22 44-2,-44-44 2,44 44-1,-44-21 0,21-1-1,1 0 2,0 0-2,0-22 2,-22 22-2,-1 0 10,23-22-9,-44 23 0,21-1 0,23 0 0,-44-22 0,22 22 0,-67 0 0,44-22 0,1 22 0,-23 0-1,23-22 2,-45 0-1,-22 0 0,89 23 0,-45-23 0,1 22 0,-1 0-1,-22-22 2,23 0-1,-1 0 0,-66 22 0,89-22 0,-23 0-1,-44 0 2,67 0-2,-45 22 2,45-22-2,-67 0 2,22 22-1,44-22 0,-21 22 0,-23-22 0,23 0 0,-1 0 0,-66 0 0,111 23 0,-67-23-1,44 0 2,-110 0-1,22 0 0,67 0 0,-1-23-1,-44 1 1,44 0 1,-43 0-2,87 22 2,-43-22-1,-1 0-1,-88 22 1,133-22 1,-23-1-1,-21 23 0,-23-22-1,89 22 2,-45 0-1,-21 0 0,43 0 0,-43 0 0,21-22 0,-21 22-1,43-22 2,-43 22-2,21-22 2,-21 22-2,43 0 1,-87 0 0,109 0 1,-43 0-2,-1 0 1,1 0 1,0 0-2,-23 0 1,67 0 0,-22 0 0,-23 0 1,23 0-2,-1 0 1,-21 0 1,22 0-2,-23 0 2,1 0-1,-1 0 0,-21 0-1,-1 22 1,1-22 1,-23 22-1,44 0-1,-21 0 2,-23-22-2,89 23 3,-67-1-3,67 0 1,-89-22 0,67 44 0,22-22 0,-22-22 0,-1 67 0,1-45 8,44 22-8,0-22 0,-22-22 0,22 45 0,0-23 0,0 0 8,66 44-8,-21-43 0,-1 21-1,-22-22 2,67 0-2,-67 23 2,22-23-2,0 0 2,-21 0-2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956">
    <iact:property name="dataType"/>
    <iact:actionData xml:id="d0">
      <inkml:trace xmlns:inkml="http://www.w3.org/2003/InkML" xml:id="stk0" contextRef="#ctx0" brushRef="#br0">29437 1307 0,'22'0'16,"23"-22"-8,43 22 0,45-22-1,44 22 2,45 0-2,-1-22 2,-21 0-2,43 22 2,-66 0-2,23 0 2,-1 0-1,-66 0 0,22 0 0,22 22 0,0 0 0,-22 0 0,-66 0 0,-22 0 0,-1-22 0,0 0 0,-21 0-1,-23 0 10,0 0-9</inkml:trace>
    </iact:actionData>
  </iact:action>
  <iact:action type="add" startTime="11756">
    <iact:property name="dataType"/>
    <iact:actionData xml:id="d1">
      <inkml:trace xmlns:inkml="http://www.w3.org/2003/InkML" xml:id="stk1" contextRef="#ctx0" brushRef="#br0">31098 3079 0,'0'0'1,"22"0"6,23 0 1,-1 0 0,22 0 0,1 0 0,88 22 0,-89-22-1,89 23 1,-88-1 0,-1-22 0,23 0 1,-45 0-1,-22 0 7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649">
    <iact:property name="dataType"/>
    <iact:actionData xml:id="d0">
      <inkml:trace xmlns:inkml="http://www.w3.org/2003/InkML" xml:id="stk0" contextRef="#ctx0" brushRef="#br0">10743 10234 0,'0'0'1,"0"22"10,0 23-6,0-1 3,22-44-1,-22 44 2,0 0-1,22 1 0,0 21 0,0-44 1,1 23-1,-1-23-1,-22 0 1,44 0 0,-44 0 0,44 0 0,-22 23 0,23-23 0,-23 0 1,22 0 7,-22-22-9,1 0 1,-1 0 0,22 0 0,22 0 0,-21 0-1,21-22 2,1 0-1,-1 0 0,23-23 1,-23 23-2,1-22 0,-1 0 2,-22 22-1,23-23 1,-1 1-2,23-45 1,-1 23 1,1-45-1,0 22 0,-23 23 0,1 0-1,-23 21 2,0 1-1,-22 22 0,0 0 6,-22 0-5,23-1 23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279">
    <iact:property name="dataType"/>
    <iact:actionData xml:id="d0">
      <inkml:trace xmlns:inkml="http://www.w3.org/2003/InkML" xml:id="stk0" contextRef="#ctx0" brushRef="#br0">14708 6646 0,'44'0'11,"0"0"11,-22 22-14,23 44 0,-1-21 1,22 43-1,1 23 0,-1-23 0,-21-43 0,43 43-1,1-21 1,-45-1-1,0-21 2,1-23 0,-1 0-2,-22 0 0,0-22 2,0 0 7,1 0-9,-23-44 10,0-23-9,22-43 0,-22-68 0,0 45 0,44 67 0,-22-45 0,-22 23 0,22-23 1,23 22-2,-45 23 1,44-1 1,-44 1-2,0-1 0,22 23 2,0 0-2,-22 0 2,45 21-2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7:19:49.44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9657">
    <iact:property name="dataType"/>
    <iact:actionData xml:id="d0">
      <inkml:trace xmlns:inkml="http://www.w3.org/2003/InkML" xml:id="stk0" contextRef="#ctx0" brushRef="#br0">8572 9990 0,'0'0'3,"-22"0"2,-22 0 2,22 23 1,-45 21 0,1-22 0,44 22 0,-23 1 0,23-23 0,0 0 0,22 22 0,0-22 0,0 23 0,0-23 0,0 44 0,0-44 1,0 1-2,44-1 1,-22 0 0,23-22 0,-23 22 0,0-22 0,22 0 0,1 0 1,-1 0-2,0 0 1,-22 0 0,45-44 0,-45 22 0,0-23 0,0-21 0,-22-23 0,0 23 0,-22-45 0,0 22 0,-22 45 0,-1-22 0,1 21 0,44-21 0,-44 66 0,44 66 56,0-21-55,0-23-2,0 0 1,22 44 0,0-66 0,22 67 0,1-23 0,21 0 0,-22 1 0,1-1 0,21-22 0,-22 45 0,1-67 0,-1 44 0,0-22 0,-22-22 0,23 44 0,-23-44 0,-22 23 0</inkml:trace>
    </iact:actionData>
  </iact:action>
  <iact:action type="add" startTime="40937">
    <iact:property name="dataType"/>
    <iact:actionData xml:id="d1">
      <inkml:trace xmlns:inkml="http://www.w3.org/2003/InkML" xml:id="stk1" contextRef="#ctx0" brushRef="#br0">17343 7133 0,'0'44'7,"0"23"1,0 21 0,0 1 0,0 88 0,0-88 0,0 44 0,0-67 0,0 67 0,0-89 0,0 1 0,0-1 0,0-22 0,0 0 9,0-44 39,0-22-49,0 22 1,0-23 0,23 1 0,-1 0 0,-22-1 0,0 23 0,22-22 0,0 22 0,0 22 0,0-22 0,0 22 8,23-23-8,-23 23 1,0 0 6,22 0-6,-21 23-2,-1-1 10,-67-22-10,45 44 9,23-22-8,-23 0 0,0 23 0,0-23 8,-23-22 8,-43 0-16,-23 0 8,45 22-8,-45-22 0,23 0 0,0 0 0,-1-22 0,23 0 0,22 22 0,22-22 56</inkml:trace>
    </iact:actionData>
  </iact:action>
  <iact:action type="add" startTime="42505">
    <iact:property name="dataType"/>
    <iact:actionData xml:id="d2">
      <inkml:trace xmlns:inkml="http://www.w3.org/2003/InkML" xml:id="stk2" contextRef="#ctx0" brushRef="#br0">25207 10965 0,'-23'0'47,"1"-44"-39,0 22 0,22-1 0,-22 23 24,22-22-24,-22 22 0,0 0 0,-1 0 1,1-22-2,-22 22 1,22 0 0,-22 0 0,-23 0 0,23 0 0,0 0 0,-1 0 0,-21 0 0,21 0 0,-21 44 0,22-21 0,22 43 0,-23-44 0,45 23 1,-22-1-2,0 22 1,22 1 0,0-23 0,0 0 0,0 1 0,22-1 0,0 45 0,0-67 0,1 0 0,21 0 0,-44 0 0,22-22 0,0 22 0,0-22 0,0 0 0,1 0 0,21 0 8,-22 0-8,0 0 0,0-22 0,23 0 0,-45-22 0,22 22 0,-22-23 0,22 45 0,-22-22 0,0 0 0,22 22 0</inkml:trace>
    </iact:actionData>
  </iact:action>
  <iact:action type="add" startTime="46169">
    <iact:property name="dataType"/>
    <iact:actionData xml:id="d3">
      <inkml:trace xmlns:inkml="http://www.w3.org/2003/InkML" xml:id="stk3" contextRef="#ctx0" brushRef="#br0">20754 4608 0,'23'44'24,"-1"-22"-17,-22 45 1,22-23 0,-22 0 0,22 1 0,0-23 0,-22 22 0,22-22 0,-22 0 0,22-22 176,-22-22-168,23-22-8,-23 22 0,22 0 0,0-23 0,0-43 0,22 21 0,1-66 0,43 22 0,-21-66 0,21 44 0,45-110 0,-66 132 0,43-44 0,-43 0 0,-1 22 1</inkml:trace>
    </iact:actionData>
  </iact:action>
  <iact:action type="add" startTime="51633">
    <iact:property name="dataType"/>
    <iact:actionData xml:id="d4">
      <inkml:trace xmlns:inkml="http://www.w3.org/2003/InkML" xml:id="stk4" contextRef="#ctx0" brushRef="#br0">6246 9592 0,'0'0'0,"0"44"8,0-22 7,0 22-7,0 1 8,-22-23-8,22 0 0,-22 0 0,0-22 0,22 22 0,-22 1 0,-22-1 8,44 0-8,-23 0 0,-21 0 9,0 0-10,22-22 1,0 22 0,-23-22 0,23 0 0,-22 0 1,-1 0 6,1 0-7,0-44 9,0 44-10,21-22 1,1 0 0,0-22 8,0 44-8,0-23 0,22 1 0,-22 0 0,0-44 0,22 43 8,-23-21-8,23 0 0,-22-23 0,22 23 8,0 22-8,0-22 0,0 21 0,0-21 0,67-133 40,-23 133-47,-22 22 6,22-1 1,-21-21 0,21 22 0,22-67 0,-44 67 0,23-22 0,43 44 0,-65-22 0,43 0 0,-22-1 0,1 23 1,-1 0-2,-22 0 1,22 0 0,-22 0 0,1 0 8,21 23-8,-22 21 0,0 0 0,23 0 0,-45 23 0,66 22 0,-66-67 0,22 0 0,-22 44 0,0-44 0,0 45 0,0-1 0,0-21 0,0 21 0,0 1 0,-44-1 0,22 0 0</inkml:trace>
    </iact:actionData>
  </iact:action>
  <iact:action type="add" startTime="53992">
    <iact:property name="dataType"/>
    <iact:actionData xml:id="d5">
      <inkml:trace xmlns:inkml="http://www.w3.org/2003/InkML" xml:id="stk5" contextRef="#ctx0" brushRef="#br0">15837 5937 0,'-22'22'9,"0"0"-2,-22 0 9,21 23-8,1-45 1,22 22-2,-22-22 1,0 22 0,22 0 0,-22-22 0,0 22 8,0-22-8,-1 22 0,1-22 0,0 22 0,-22-22 0,0 0 0,21 23 0,1-23 0,0 0 0,0 22 0,-22-22 0,22 0 0,-45 0 8,45 0 0,-22 0-8,-1-22 8,1-1-8,0 1 0,22-22 0,-23 0 8,23-1-8,22 23 0,-22 0 0,22-44 0,0 43 0,0 1 0,0 0 0,0 0 0,0-22 0,0 22 0,0-1 8,0-21-8,0 22 0,0 0 0,0 0 0,0-23 0,22 23 0,-22 0 1,22-22-2,0 44 1,-22-45 0,45 23 0,-23 0 8,0-22-8,22 44 0,-44-22 0,22 22 0,1-22 0,-1-1 0,0 23 8,22-22-7,-44 0-2,45 22 1,-23 0 8,0 0 0,22 0 0,0 0 1,-21 0-10,21 22 10,0 0-10,-44 1 1,22-23 0,0 44 1,1-44-2,-23 22 1,22 22 8,-22-22-8,22 1 0,0 21 0,0 0 0,0 0 0,0-44 1,-22 67-2,23-45 2,-23 0-2,0 0 1,0 1 0,22-1 0,0 0 0,-22 22 0,0 0 0,0 1 8,22-23-8,-22 0 0,0 22 8,-22-44-8,22 23 0,-22-1 0,22 0 0,-45-22 0,45 22 0,-44 0 0,22 0 8</inkml:trace>
    </iact:actionData>
  </iact:action>
  <iact:action type="add" startTime="62049">
    <iact:property name="dataType"/>
    <iact:actionData xml:id="d6">
      <inkml:trace xmlns:inkml="http://www.w3.org/2003/InkML" xml:id="stk6" contextRef="#ctx0" brushRef="#br0">24298 5294 0,'0'0'0,"-44"23"16,22-1-9,0 0 1,0 0 0,-23 22 0,23 1 0,-22-1 0,44 0 0,0 23 0,0-23 0,0 22 1,0-21-1,0 21-1,66 1 1,-21-1 0,21 1 0,-22-23 0,23 22 0,21-44 0,-43 1 0,21-1 0,23-22 0,-45 0 0,0 0 0,23-22 0,-23-1 0,0-21 0,1 0 0,-23 0 0,0-1 0,0-21 0,-22-1 0,0 1 0,0 22 0,0-1 0,0 1 0,0 22 0,-22-23 1,22 23-2,-44-22 1,22 22 0,-45-22 0,45 44 0,-44-45 0,21 23 0,-21 0 0,-45 0 0,0 0 1,-22 0-2,67 22 1,-23 0 0,23 0 0,22 0 0,-1 0 0,1 0 0,0 22 0,44 0 0,-22 0 0,-23 22 1</inkml:trace>
    </iact:actionData>
  </iact:action>
  <iact:action type="add" startTime="63057">
    <iact:property name="dataType"/>
    <iact:actionData xml:id="d7">
      <inkml:trace xmlns:inkml="http://www.w3.org/2003/InkML" xml:id="stk7" contextRef="#ctx0" brushRef="#br0">20356 8971 0,'-22'23'15,"-1"21"-7,23-22 0,-22 22 0,-22 23 0,44-23 0,0 23 0,0-1 0,0 0 0,0-21 0,22 21 0,0-21 0,45 21 0,-45-44 1,44 0-2,1-22 2,-23 22-2,0 1 1,45-23 0,-67 0 0,22 0 0,23 0 0,-23 0 0,-22 0 0,0-23 0,45-21 0,-45 22 8,-22 0-8,22-22 0,0 21 0,-22 1 0,23 0 0,-1-22 0,-22-1 0,0 1 0,0 0 0,0 0 0,0 21 0,0-43 0,0 44 0,-22 0 0,-1-23 0,-21 23 0,0-22 0,22 22 0,-45-23 1,-21 23-2,43-22 1,-21 0 0,-23-1 0,45 23 0,-22-22 0,-1 0 0,23 44 0,-23-45 0,45 45 0,0 0 0,0 0 0,-22 0 0,21 0 0,-21 0 0,22 23 0,0-1 0,-22 22 0,-1-22 0,1 45 0,44-23 0,-67-44 0</inkml:trace>
    </iact:actionData>
  </iact:action>
  <iact:action type="add" startTime="69561">
    <iact:property name="dataType"/>
    <iact:actionData xml:id="d8">
      <inkml:trace xmlns:inkml="http://www.w3.org/2003/InkML" xml:id="stk8" contextRef="#ctx0" brushRef="#br0">24719 9946 0,'-22'0'23,"0"0"2,0 0-2,-23 0-7,23 0-8,0 0 0,0 0 0,0 0 0,0 22 0,-23-22 0,23 0 0,0 0 0,0 0 0,0 0 0,0 0 0,0 0 0,-1 0 0,1 0 8,0 0 1,-44 0-10,43-22 1,1 22 0,-22-22 1,0 0-2,22 0 1,-23 22 1,23-22-2,0-1 1,-22 23 0,44-22 0,-67 0 0,45-22 8,-22 22-8,-1-23 0,1 23 0,22-22 0,-22 0 0,-1 21 0,23-21 0,-22 22 0,22 0 0,0-23 0,-45 23 0,67-22 0,-44 0 0,22 22 1,-23-23-2,23 1 1,0 22 0,0-22 2,0 44-4,22-45 2,-22 1 0,0 0 9,-1-1-10,23 1 9,0 0-8,0 22 0,-22-23 0,22 1 0,0 0 0,0 22 0,0-23 0,0 1 0,0 0 0,0 21 0,0-21 0,0 0 8,0 22-7,22 0-2,1-23 1,-23 1 0,22 44 0,0-44 0,0 21 0,-22 1 0,22 0 0,0 0 0,0 0 0,23 0 0,-23-23 0,22 23 0,-44 0 0,45 0 0,-23 22 0,22-22 0,-22 0 0,45 22 0,-23-45 0,-22 23 0,22 22 0,23-22 0,-45 0 0,0 22 0,22-22 0,1 22 0,-23 0 1,0 0-2,22 0 1,-22 0 8,1 0-8,21 0 0,-22 0 8,0 0-8,0 0 0,23 22 0,-23 0 0,22-22 0,-22 22 0,23 0 0,-23 23 0,0-45 0,22 44 0,-22-22 0,45 22 0,-45 1 0,22-1 0,0 0 0,-21 1 0,21-23 0,-22 44 0,0-21 0,0-23 0,1 0 0,-1 22 0,22 0 0,-22 1 0,0-1 0,0 0 0,1-21 0,-23 21 0,44 22 0,-22-21 0,-22-23 0,0 44 0,22-44 0,0 23 0,-22-23 0,0 44 0,0-44 0,0 45 1,22-1-2,-22 1 9,0-23-7,0-22-2,0 89 1,0-89 0,0 22 0,0-21 0,0 21 0,0 0 0,0-22 8,-22 23-8,22-1 9,-22 0-10,0-44 1,22 22 0,0 1 0,-22-23 0,22 22 0,-22-22 0,0 44 0,-1-44 0,1 44 8,0-44-8,22 22 0,-44-22 0,44 23 0,-22-23 0,0 22 9</inkml:trace>
    </iact:actionData>
  </iact:action>
  <iact:action type="add" startTime="73585">
    <iact:property name="dataType"/>
    <iact:actionData xml:id="d9">
      <inkml:trace xmlns:inkml="http://www.w3.org/2003/InkML" xml:id="stk9" contextRef="#ctx0" brushRef="#br0">8772 8573 0,'0'22'8,"-23"-22"8,1 22-1,22 0-7,-22-22 0,0 22 0,-22 1 0,21-23 0,-21 22 0,0 0 0,0 0 0,21 0 0,-21 0 0,0-22 0,0 0 0,21 22 0,-21-22 0,0 23 0,-23-23 0,45 0 0,-22 0 0,-23 0 0,45 0 0,-66-45 0,-1 23 0,23-22 0,-45-23 0,0 23 0,45 0 0,-23-23 0,45 1 0,0-1 0,44 45 0,-45-22 0,23 0 0,22 21 0,0 1 0,-22-66 0,0 21 0,22 23 0,0 0 0,0-23 0,0 45 0,0-22 0,0-1 0,0 1 0,22-22 0,0 21 0,-22-21 0,22 44 0,0-45 0,1 45 0,21 0 0,-44 0 0,22 0 1,0-23-2,22 23 1,1-22 1,21 22-2,-22-22 1,1 44 0,43-45 0,1 1 0,-45 22 0,23 22 0,21 0 0,-21-22 0,-1 22 0,45-23 0,-45 23 0,45 0 0,-22 0 8,-1 0-8,23 45 0,-44-23 0,-1-22 0,0 44 0,1 1 0,21-23 0,-43 0 0,43 22 0,-65 0 0,21-21 0,-22-1 0,22 0 0,-44 22 0,22 0 8,1-21-8,-23 21 0,0-22 0,22 0 0,-22 0 0,0 23 0,22-1 0,-22-22 0,0 0 0,0 23 0,0-1 0,0 0 8,-22-22-8,22 1 0,-22-1 1,-1 22-1,23-22-1,-22 0 1,-22 23 0,22-23 0,-22 0 0,-1 22 0,1 0 0,-23 1 0,1-45 0,66 66 0,-22-66 0,0 45 0,-23-45 0,23 22 16,0-22-8,-22 0 8,22 0 1</inkml:trace>
    </iact:actionData>
  </iact:action>
  <iact:action type="add" startTime="75345">
    <iact:property name="dataType"/>
    <iact:actionData xml:id="d10">
      <inkml:trace xmlns:inkml="http://www.w3.org/2003/InkML" xml:id="stk10" contextRef="#ctx0" brushRef="#br0">15239 9082 0,'0'22'16,"-22"-22"-9,0 23 1,0-23 0,-23 22 0,23 0 0,-22 0 0,22-22 0,-45 0 0,23 0 1,22 22-1,-22-22-1,-1 0 1,-21 0 0,-1 0 0,1 0 0,22 0 0,-1 0 0,-43-22 0,44-22 0,-1-1 0,-21-21 0,21 44 0,23-23 0,-22-21 0,0 0 0,22 43 0,-23-65 1,23-23-2,-22 45 1,22-1 0,0 1 1,22 21-2,-23-21 1,23 22 0,0-1 1,0 23-2,0-22 1,0-23 0,0 1 0,0 0 0,0-67 0,0 66 1,0-21-2,23-1 1,-23 0 0,0 23 0,22 22 0,0-23 0,0 23 0,0 0 0,22-1 0,-44 1 0,45 0 0,-23-1 1,-22 1-2,44-22 1,-22 21 0,-22 23 0,22-22 0,-22 22 1,23 0-2,-1-1 1,-22 1 0,22 0 0,0 22 0,-22-22 0,22 0 8,0 22-8,-22-22 1,23-1-2,-1 23 9,22-44-8,-22 22 9,22 22-1,-21 0 24,-1 0-33,0 0 1,0 44 0,22-22 0,1 1 0,-1-1 0,-22 0 0,22 22 0,-21-44 0,43 45 8,-44-23 0,45 22-8,-45 0 0,22 1 0,0-1 0,-22 0 0,23-22 0,-45 0 0,44 45 0,-44-45 0,22 0 0,23 23 0,-45-1 8,22-22 0,0 44-8,-22-43 0,0-1 0,0 0 0,0 22 0,0 23 0,0-23 0,0 22 0,0-43 0,0 21 0,0 0 0,0-22 0,0 45 0,0-45 0,0 0 0,0 45 0,0-45 0,0 44 0,0-44 0,0 0 0,0 23 0,0-23 9</inkml:trace>
    </iact:actionData>
  </iact:action>
  <iact:action type="add" startTime="80993">
    <iact:property name="dataType"/>
    <iact:actionData xml:id="d11">
      <inkml:trace xmlns:inkml="http://www.w3.org/2003/InkML" xml:id="stk11" contextRef="#ctx0" brushRef="#br0">23700 7598 0,'22'0'40,"1"0"-33,-1 22 9,-22 0-8,0 1 0,22-23 0,-22 22 0,0 0 0,0 0 0,22 22 0,-22-22 0,0 1 0,0-1 0,22 22 0,-22-22 0,0 0 0,0 1 0,0-1 8,0 0-8,0 0 0,22 0 0,-22 0 8,0 23-8,0-23 8,23 0-8,-23 22 0,0-22 16,22-22-16,-22 22 8,22 1 48,0-68 56,0 1-112,-22 0 0,22-23 0,45-21 0,-45-1 0,44-22 0,1 45 0,-1-45 0,23 0 0,-45 45 0,0 22 0,-21-23 0,-1 67 0,0-44 1,0 22-2,-22 0 1,22 22 0,-22-23 1,22 23-2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7:24:43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116">
    <iact:property name="dataType"/>
    <iact:actionData xml:id="d0">
      <inkml:trace xmlns:inkml="http://www.w3.org/2003/InkML" xml:id="stk0" contextRef="#ctx0" brushRef="#br0">22216 10987 0,'22'0'41,"1"0"-34,21 0 1,0 0-1,-22 22 2,45-22-1,-45 0-1,44 0 3,-43 0-4,43 0 4,-22 0-4,1 0 4,21 0-4,1 0 2,21 23 0,-66-23 0,23 0 0,-1 0 2,22 0-3,-44 0 0,1 0 1,21 0 0,-22 0 8,0 0 0,22 0 9</inkml:trace>
    </iact:actionData>
  </iact:action>
  <iact:action type="add" startTime="27172">
    <iact:property name="dataType"/>
    <iact:actionData xml:id="d1">
      <inkml:trace xmlns:inkml="http://www.w3.org/2003/InkML" xml:id="stk1" contextRef="#ctx0" brushRef="#br0">18761 7509 0,'0'23'24,"0"87"-17,0-43 1,0-45 0,0 22 0,0-22 0,22 67 0,0-22 0,-22-23 0,0 44 0,0-43 0,0 43 0,0-66 0,0 45 0,0-45 0,0 45 0,0-45 0,0 0 1,0 0-2,0 0 1,0 0 0,0 0 0,0 1 8,0-1-8,0 0 8,22-22 0,-22 22-8,23-22 0,-1 22 0,0-22 0,0 0 0,22 0 0,-22 45 0,1-45 0,-1 0 0,-22 22 8,22-22 48,0 0-16,0 0-40,0 0 0,1 0 0,-23-22 0,44 22 0,44 0 0,45 0 0,-44 0 0,66 0 0,22 22 0,-66-22 0,44 22 0,66 0 0,-132-22 0,66 0 0,44 22 0,-44-22 0,23 22 0,-1 0 0,-22-22 0,-44 23 0,110-1 0,-66 0 0,-22-22 0,66 22 0,-110-22 0,88 22 0,-88 0 0,44 0 0,22-22 0,-89 0 0,45 0 0,0 23 0,44-23 0,-22 22 0,0-22 0,66 22 0,-22-22 0,0 22 0,-44-22 0,22 0 0,0 22 0,23-22 0,-23 22 0,-23 1 0,-21-1 0,-22-22 0,44 0 0,-45 0 0,45 22 0,-66-22 0,21 22 0,-21-22 0,21 0 0,-21 0 0,21 0 0,23 0 0,22 0 0,-67 0 0,23 0 0,0 0 0,-23 0 0,23-22 0,-1 0 0,45 0 0,-66-1 0,-1 1 0,1 0 0,-1 22 0,-44 0 0,0-22 0,0 22 0,-22-22 48,0 0-40,0-1-8,0-43 8,-44 22-8,0-45 0,44 23 0,-22-1 0,-23 1 0,23-1 0,22 1 0,0-23 0,0 1 2,0-1-4,22 0 2,-22 23 3,23 0-6,-23 21 3,0-21 3,0 44-6,0-45 3,0 45 0,0 0 0,0 0 0,-23 0 0,-21 22 8,44-23-8,-22 1 0,0 22 8,0-22-8,-23 0 0,1 0 8,-22 0-8,43-1 0,-21 1 0,0 0 0,0 0 0,21 0 0,-21 22 0,0 0 0,-23-22 0,1 22 0,-1 0 0,1 0 0,-23 0 0,-44 0 0,45 0 0,-67 0 0,-45 0 0,90 0 0,-45 0 0,-22 0 0,66-22 0,-89 22 0,23 0 0,66 0 0,-132-23 0,132 23 0,-133-22 0,178 22 0,-133-22 0,-1 22 0,23 0 0,-22-22 0,44 22 0,-45 0 0,-21-22 0,44 22 0,-1 0 0,-65 0 0,66 0 0,-23 0 0,1-22 0,44 22 0,0 0 0,-111 0 0,111-22 2,-22 22-4,-45-23 2,-21 1 0,88 22 0,0-22 0,-45 0 0,67 22 0,0 0 0,-44 0 0,44 0 0,45 0 0,-23 0 0,45 0 0,21 0 0,23 0 0,-22 0 0,22 0 0,-1 0 0,-21 0 0,22 0 8,0 0-8,0 0 0,0 0 8,22 22 72</inkml:trace>
    </iact:actionData>
  </iact:action>
  <iact:action type="add" startTime="29636">
    <iact:property name="dataType"/>
    <iact:actionData xml:id="d2">
      <inkml:trace xmlns:inkml="http://www.w3.org/2003/InkML" xml:id="stk2" contextRef="#ctx0" brushRef="#br0">18783 9082 0,'0'0'1,"0"22"5,-22 23 2,0 21 0,22-22 0,-22 1 0,22 88 0,-22-67 0,22 23 0,0-45 0,0 89 0,0-89 0,0 89 0,0-89 0,-23 67 0,23 0 0,0-22 0,-22-1 0,22-21 0,0-1 0,0 23 0,0-45 0,0-22 0,0 0 0,0 0 0,0 1 0,22-23 48,45 0-48,-23 0 0,89 0 0,44-23 0,0 23 0,89 0 0,66-22 0,-44 22 0,67 0 0,-89 0 0,44 0 0,-45 0 0,-43 0 0,66 0 0,-89 0 0,45 0 0,-67 0 0,-66 0 0,88 0 0,1-22 0,-23-22 0,-44 22 0,44-23 0,44 45 0,-110-22 0,66 0 0,0 22 0,-21 0 0,-24-22 0,-21 22 0,44 0 0,-44 0 0,44 0 0,0 0 0,-44-22 0,22 22 0,-23-22 0,23 22 0,-22-23 0,-44 23 0,-1-22 0,45 22 0,-23 0 0,23-22 0,0 0 0,-23 22 0,-21 0 0,21 0 0,-21-22 0,-23 22 0,1 0 0,-23 0 0,-22-44 49,0 21-50,0 1 1,0-44 0,0 44 0,0-45 0,-22 1 0,22-23 0,0 23 0,0 44 0,-45-45 0,23 1 0,0-1 0,0 1 0,0 21 0,-1 23 0,1-22 0,0 0 0,0 44 0,0-45 0,-22 23 0,21-22 0,-21 44 0,-22-44 0,-1 21 0,23 1 0,-45-22 0,23 44 0,-45-22 0,-22 0 0,-22 0 0,-22-1 0,-44 23 0,21 0 0,-43 0 0,-23 0 0,0 0 0,44 0 0,-66 0 0,23 0 0,21 0 0,-22 0 0,-44 0 0,-66 0 0,154 0 0,-66 0 0,-22 0 0,89 0 0,66-22 0,-45 22 0,-66 0 0,134 0 0,-24 0 0,68 0 0,-1 0 0,23 0 0,-23 0 0,23 0 0,-23 0 0,23 0 0,-1 0 0,23-22 0,-22 22 0,-1 0 0,23 0 0,-45 0 0,23 0 0,-23-22 0,-44 22 0,111 0 0,-89 0 0,45 0 0,22 0 0,-1 0 0,23 0 0,0 0 0,0 0 0</inkml:trace>
    </iact:actionData>
  </iact:action>
  <iact:action type="add" startTime="31508">
    <iact:property name="dataType"/>
    <iact:actionData xml:id="d3">
      <inkml:trace xmlns:inkml="http://www.w3.org/2003/InkML" xml:id="stk3" contextRef="#ctx0" brushRef="#br0">18672 10987 0,'0'0'1,"0"45"5,-22-1 2,22-22 0,0 44 0,0-43 0,0 21 0,0 22 0,-22-21 0,22-1 0,0 22 0,-22 23 0,22-23 0,0-21 0,-22 43 0,0 45 0,22-22 0,-23 0 0,23 0 0,0 132 0,0-154 0,-22 44 0,22-67 0,0 1 0,0-45 0,0 22 0,0-22 0,45-22 72,-1 0-72,22-22 0,23-22 0,22-1 0,66 1 0,44 0 0,-110 0 0,111-23 0,-67 45 0,-22 0 0,44-22 0,-66 44 0,21-23 0,24 23 0,-1-22 0,-23 22 0,46 0 0,43 0 0,45 0 0,-45 0 0,1 0 0,-23 0 0,89 0 0,-111 0 0,111 0 0,-110 0 0,43 0 0,67 0 0,-89 0 0,-44 0 0,89 0 0,-67-22 0,-22 0 0,89 0 0,-155 0 0,66-1 0,-67-21 0,45 44 0,22 0 0,-44-22 0,0 0 0,-1 22 0,90-22 0,-134 22 0,111 0 0,-110 0 0,44 0 0,-45 0 0,45 0 0,-1 0 0,-21 0 0,44 0 0,-22 0 0,-23 0 0,1 0 0,-23 0 0,1 0 0,-45 0 0,0-22 10,-22-1 20,0 1-30,0-44 0,0 44 0,0-23 0,-22 23 0,22-44 0,-22-23 0,0 45 2,-23-23-4,1-43 2,0 43 0,-1-44 0,1 1 0,-22 43 0,44-21 0,-45 43 0,45 1 8,-44 22-8,43-22 0,-43 21 0,-1-21 0,23 22 0,-67-22 0,45-1 0,-45 45 0,-44-22 0,67 0 0,-90 0 0,45 22 0,-66-22 0,88 22 0,-132-22 0,88 22 0,-45 0 0,-65 0 0,21 0 0,-22 0 0,67 0 0,-89 0 0,-22 22 0,88-22 0,-21 22 0,65-22 0,23 0 0,-44 0 0,110 0 0,-43 0 0,21 22 0,44-22 0,-43 0 0,21 0 0</inkml:trace>
    </iact:actionData>
  </iact:action>
  <iact:action type="add" startTime="33244">
    <iact:property name="dataType"/>
    <iact:actionData xml:id="d4">
      <inkml:trace xmlns:inkml="http://www.w3.org/2003/InkML" xml:id="stk4" contextRef="#ctx0" brushRef="#br0">18717 12383 0,'0'0'1,"0"22"5,-22 44 2,-1-21 0,1-23 0,22 66 0,-22-21 0,0 44 0,0-89 0,22 44 0,0 23 0,0-45 0,-22 23 0,22 65 0,0-109 0,0 65 0,0-43 0,0 21 0,0-22 0,0 1 8,22-45 0,0 0 16,22 0-24,23 0 8,-1 0-8,45 0 0,88 0 0,-132 0 0,154 0 0,-21 0 0,-1 0 0,-22 0 0,-22 0 0,111 0 0,-22 0 0,-45 0 0,0 0 0,23-23 0,-1 23 0,-88 0 0,44-22 0,-22 22 0,23 0 0,-23 0 0,-22 0 0,22 0 0,22 0 0,66 0 0,-65 0 0,21 0 0,-22 0 0,22 0 2,-21 0-4,87 0 2,-87 0 0,-1 0 0,44 22 0,-21-22 0,-45 23 0,44-23 0,-88 22 0,44-22 0,-22 0 0,-45 0 0,45 0 0,-88 0 0,21 0 0,-22 0 0,1-45 0,21 45 0,-44-22 0,0 22 0,23 0 0,-45-22 0,22 22 0,22 0 0,-22 0 0,0-22 0,1 22 0,21-22 0,22 22 0,-44 0 0,45-22 0,-23 0 0,-22 22 2,1 0-4,-23-23 18,0 1 0,22 22-16,-22-22 0,0-44 0,0 43 0,0-21 0,0-22 0,0 21 0,0 1 0,0 0 0,0 0 0,0-23 0,0-66 0,0 67 0,0-1 0,0 23 0,-22 22 0,22-22 0,-45 44 1,45-23-2,-44 23 1,0-22 0,-1 22 0,-21-22 0,-23 22 0,-44 0 0,45 0 0,-89 0 0,-23 0 0,1 0 0,22 0 0,-67 0 0,89 0 0,-44 0 0,110-22 0,-132 22 0,132 0 0,-66 0 0,88 0 0,-21-22 0,-45 22 0,0 0 0,44 0 0,23 0 1,22 0-2,-23 22 1,45-22 0,-22 0 0,44 22 0</inkml:trace>
    </iact:actionData>
  </iact:action>
  <iact:action type="add" startTime="35140">
    <iact:property name="dataType"/>
    <iact:actionData xml:id="d5">
      <inkml:trace xmlns:inkml="http://www.w3.org/2003/InkML" xml:id="stk5" contextRef="#ctx0" brushRef="#br0">18761 13756 0,'0'0'0,"-22"44"23,0-21-15,22-1 0,0 44 0,-22-22 0,22-21 0,-23 43 0,23-22 0,-22 23 0,22-1 0,0 23 0,0-23 0,0 23 0,0-45 0,22 45 0,-22-45 0,23-22 0,-23 23 0,0 21 0,0-22 0,0 23 0,22-23 0,0 0 0,-22-21 0,0-1 0,22-22 0,0 0 24,0 0-24,23 0 8,-1 0-8,0 0 0,23 0 0,-1 0 0,45 0 0,0 0 0,110 0 0,-22 0 0,-44 0 0,89 0 0,-67 0 0,1 0 0,-46 0 0,23 0 0,776-45 40,-732 45-47,-22-22 6,67 22 1,-89 0 0,-44 0 0,-1 0 0,68 0 0,-23 0 0,0 0 0,0 0 0,-44 0 0,66 0 0,0 0 0,0 0 0,-22 0 0,22 0 0,23 0 0,-67 0 0,66-22 0,-133 22 0,67-22 0,0 22 0,-22 0 0,22 0 0,-45 0 0,-21 0 0,21-22 0,-43 22 0,21 0 0,-44 0 0,45 0 0,-23 0 0,23 0 0,-23-22 0,0 22 0,0 0 0,1 0 8,-23 0-8,0 0 0,0 0 0,45 0 0,-45 0 0,0-22 0,0 22 0,22 0 0,-21-23 0,-1 23 0,0-22 24,-22-22-8,22 22-16,0 0 0,0-45 0,0 45 0,1-44 0,-23 21 0,22-21 0,-22 22 0,0-23 0,22-44 0,-22 45 0,0-45 0,0 45 0,0-1 0,0 1 0,-22-1 0,22 23 0,-22-22 0,-1 43 0,23 1 0,-22 0 0,-22 22 0,44-22 0,-22 22 0,0 0 0,0 0 0,-23 0 0,-21-22 0,-1 22 0,-43-22 0,-23 22 0,44 0 0,-88 0 0,66 0 0,-110 0 0,44 0 0,21 0 0,-65 0 0,44 0 0,44 0 0,-133 0 0,89-23 0,-45 23 0,1-22 0,22 22 0,-1 0 0,-66 0 0,45 0 0,-45 0 0,45 0 0,-23 0 0,-22 0 0,67 0 0,22 0 0,-67 0 0,45 0 0,-1 0 0,23 0 0,44 0 0,-22 0 0,-22 0 0,111 0 0,-67 0 0,22 0 0,-22 0 0,0 0 0,-22 0 0,66 0 0,23 0 0,-23 0 0,23 0 0,-23 0 0,1 0 0,-45 0 0,89 0 0,-23 0 0,23 0 0,-1 0 0,23 0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7:24:43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0303">
    <iact:property name="dataType"/>
    <iact:actionData xml:id="d0">
      <inkml:trace xmlns:inkml="http://www.w3.org/2003/InkML" xml:id="stk0" contextRef="#ctx0" brushRef="#br0">20577 9614 0,'0'44'57,"0"-22"-50,0 23 1,0 21 0,0-44-1,0 45 1,0-1 0,0-22 0,0 23 0,0-23 0,0 23 0,0-23 0,0-22 8,22 0 89,1-22-89,-1 22 0,0 1 23,0-23-23,0 0 25,-22 22-33,22 0 8,0 0 8,1-22-16,-1 0 8,0 0-8,0 0 0,0 22 0,0-22 0,0 0 0,23 0 0,-1 0 0,-22 0 0,23 0 0,21 0 0,0 0 0,-43 0 0,43 0 0,0 0 0,-21 0 0,43 0 0,-21 0 8,-1 0-8,-44 0 0,45 0 0,21 22 0,45-22 0,-66 22 0,-1-22 0,23 23 0,-1-23 0,45 22 0,-88-22 0,43 22 0,23-22 0,0 22 0,22-22 0,-23 0 0,23 0 0,-66 0 0,43 0 0,-43 0 0,-23 0 0,23 0 0,-1 0 0,1 0 0,-23 0 0,22 22 0,-44-22 0,1 0 0,21 0 0,45 0 0,21 0 0,-65 0 0,21 0 0,0 0 0,23 0 0,0 0 0,-1-22 0,-43 22 0,43 0 0,-44 0 0,23 0 0,-1 0 0,-21 0 0,43 0-1,-21-22 1,21 22 0,23 0 0,22-22 0,22 0 0,-44 22 0,22-23 0,22 23 0,-22 0 0,-67 0 0,67 0 0,-22 0 0,-67 0 0,22 0 0,1 0 0,-1 0 1,-44 0-1,45 0 0,-45 0 0,22 0 0,1 0 0,-23 0 0,0 0 0,22-22 0,1 0 0,-1 22 8,-22 0 8,-22-22 63,0 0-79,0-22 9,0-1-10,0 1 1,0 0 0,0-23 0,0 1 0,0-1 0,0-21 0,0 43 1,0-21-2,0 44 2,0-23-2,-22 1 2,22 22-2,0 0 1,-22-22 0,0 21 17,22 1-9,-23 0-8,1 22 16,0 0-8,-22-22 0,22 22-8,-45 0 0,23-22 0,0 22 0,-23-22 0,-21 22 0,-1 0 0,-88 0 0,22 0-1,88 0 1,-66 0 0,0 0 0,23 0 0,21 0 0,-44 0 0,23 0 0,21 0 0,-44-23 0,0 23 0,-22 0 0,66 0 0,-43 0 0,21 0 0,22 0 0,-66 0 0,89 0 0,21 0 0,-43 0 0,-1 45 0,23-45 0,-1 0 0,1 0 0,-1 0 0,1 0 0,0 0 1,21 0-2,-43 0 1,21 0 0,-21 0 1,-1 0-2,67 0 2,-45 0-1,-65-22 0,87 22 0,-21 0 2,-67 0-4,89-23 1,-23 23 2,1 0-2,-1 0 1,-21 0 0,43 0 0,-43 0 0,66 0 0,-23 0 0,23 0 0,-22 0 0,22 0 0,0 0 8,-1 0-8,1 0 0,-22 0 8,22 0-8,-23 0 0,23 0 0,-22 0 0,0 0 0,-1 0 1,-21 0-1,22 0 0,-23 0 0,45 0 0,-44 0 0,21 0 0,-65 0 0,87 0-1,-21 0 1,-22 0 1,-1 0 0,1 0-3,-1 0 2,45 0 0,-22 0 0,22 0 1,0 0 0,-1 0-3,1 0 2,0 0 16,0 0 129,0 0-146,-22 0 2,-1 23 0,1-23-3,22 0 4,-45 0-4,23 0 2,0 0 0,-23 0 0,45 0 0</inkml:trace>
    </iact:actionData>
  </iact:action>
  <iact:action type="add" startTime="23671">
    <iact:property name="dataType"/>
    <iact:actionData xml:id="d1">
      <inkml:trace xmlns:inkml="http://www.w3.org/2003/InkML" xml:id="stk1" contextRef="#ctx0" brushRef="#br0">12581 7266 0,'-22'0'17,"22"44"-10,0 0 1,0-21 0,0 21 0,0-22 0,-22 44 0,-22-21 0,44 21 0,-22-21 0,22 43 0,-45 23 0,23-67 0,22 1 0,-22 43 0,22-44 0,0 23 0,0-1 0,0 23 0,0-45 0,0 23 0,0 88 0,-22-89 0,22-21 0,0-1 0,0 22 0,0 1 0,0-1 0,0 1 0,-22-1 0,-1-44 0,23 45 0,0-23 0,0 22 0,0 23 0,0-45 0,0 23 0,-22-23 0,22 0 0,0 23 0,0-23 0,0 0 0,0 1 0,0-1 0,0 0 0,0-21 0,0 21 0,0 0 0,0 0 0,-22 23 0,22-23 0,0 45 0,0-45 0,0 23 0,0-23 0,0 22 0,0 1 0,0-1 0,0 1 0,0-45 0,0 44 0,0 1 0,0-23 0,0 22 0,0-21 0,0 21 0,0 1 0,0-1 0,0-22 0,-22 23 0,22-23 0,0 0 0,0 1-1,0-1 1,0 0 0,0-21 0,0-1 0,0 22 0,0-22 0,0 22 0,0-21 0,0-1 0,0 0 0,0 22 1,0-22-2,0 23 10,0-23-1,0 0-8,44-22 120,-22 0-104,1 0 7,-1 0 1,0 0-24,0 0 8,0 0 8,0 0 1,1 0-17,-1 0 8,22 0-8,-22 0 8,22 0-8,1 0 8,-23 0-8,-22-44 152,0 22-152,0-23 7,0 1-7,0 22 0,22-23 0,0 1 0,-22 0 1,0 0 7,0 21-8,22-21 0,-22 22 0,22-22 0,-22-1 0,0 23 0,0-22 0,0 0 0,0 21 0,0-21 8,23-22-8,-23 44 0,0-1 0,0-21 0,0-22 0,0 21 0,22 23 0,-22-22 0,0 22 0,22-23 0,-22 23 0,0-44 0,0 44 0,0-23 8,0 23-8,0 0 0,0 0 0,0 0 0,22-23 0,-22 23 0,0-22 0,0 22 0,0 0 0,0-23 0,0 23 0,0 0 0,0-22 0,0 22 0,0-23 0,0 23 0,0 0 0,0-22 0,0-1 0,0 23 0,0-22 0,0 22 0,0 0 0,0-45 0,0 45 0,0-22 0,0 22 0,0-23 0,0 1 0,0 22 0,0-22 0,0-1 0,0 1 0,0 22 0,0 0 0,0-1 0,0-21 0,0 22 0,0-22 0,0 22 0,0-23 0,0 1 0,0 22 0,0-22 0,0-1 0,0-21 0,0 21 0,0-21 0,0 0 0,0 21 0,0 1 0,0 0 0,22 22 0,-22-45 0,0 1 0,0-1 0,22 1 0,-22 21 0,23-21 0,-23-23 0,0 45 0,0-22 0,0 21 0,22 1 0,-22-22 0,22 21 0,-22-21 0,44-23 0,-44 67 0,0-44 0,0 21 0,0-21 0,0 21 0,22-21-1,-22 22 1,22 22 0,-22-23 0,23 1 0,-23 22 0,0 0 0,0 0 1,0-1-2,0 1 1,0 0 9,0-22 46,-23 44 50,1 0-105,-22 0 16,0 0-16,22 0 8,-1 0-8,-21 0 0,0 0 8,22 0-8,-1-22 0,1 22 0,0 0 0,0 0 9,0-23-10,0 23 1,0 0 16,-1 0 23,1 0 2,-22 0-33,44-22-8,-22 22 0,0 0 8</inkml:trace>
    </iact:actionData>
  </iact:action>
  <iact:action type="add" startTime="66216">
    <iact:property name="dataType"/>
    <iact:actionData xml:id="d2">
      <inkml:trace xmlns:inkml="http://www.w3.org/2003/InkML" xml:id="stk2" contextRef="#ctx0" brushRef="#br1">8439 8772 0,'22'0'18,"23"0"19,-23 0-30,0 0 1,22 0 0,1 0 1,-1 0 6,0 0-7,-22 0 0,23 0 0,-1 0 0,0 0 8,1 0-8,-23 0 0,22 0 8,-22 0-7,0 0-1,23 0 0,-23 0 0,22 0 0,-22 0 0,45 0 0,-45 0 0,44 0 0,-44 0 0,45 0 0,-23 0 8,0 0-8,1 0 0,-1 0 8,0 0-8,1 0 8,-23 0-8,0 0 0,0 0 0,0 0 0,0 0 0,1 0 8,-1 0-7,0 0 6,0 0-7,0 0 0,0 0 0,0 0 8,23 0-8,-23 0 0,0 0 0,22 0 0,-21 0 0,21 0 8,0 0-8,-22 0 0,45 0 0,-45 0 0,0 0 0,22 0 0,-22 0 0,1 0 0,-1 0 8,0 0-8,0 0 8,22 0-8,-21 0 8,-1 0-8,0 0 0,0 0 0,0 0 8,0 0-8,23 0 0,-23 0 0,22 0 0,-22 0 0,22 0 0,1 0 0,-23 0 0,44 0 0,-44 0 0,23 0 0,-1 0 0,0 0 0,-21 0 0,21 0 0,0 0 0,0 0 0,1 0 0,-23 0 0,0 0 0,0 0 0,0 0 0,0 0 0,1 0 0,21 0 0,-22 0 0,22 0 0,1 0 0,-23 0 0,0 0 0,0 0 0,0 0 0,23 0 0,-23 0 8,0 0-8,0 0 0,22 0-1,-22 0 1,23 0 0,-23 0 8,0 0-8,45 0 1,-45 0-2,0 0 1,22 0 0,0 0 9,-21 0-9,-1 0 8,0 0-8,0 0 0,22 0 16,-22 0 0,1 0-16,-1 0 0,0 0 0,0 0 8,0 0-8,0 0 0,1 0 8,21 0-9,-22 0 1,0 0 0,22 0 0,-21 0 0,21 0 0,22 0 0,-21 0 0,-1-22 0,0 22 0,23 0 0,-1 0 1,1 0-2,-1 0 2,-22 0-2,1 0 2,-23 0-2,22 0 2,0 0-2,1 0 10,-23 0-1,22 0 0,-22 0-8,0 0 16,1 0-16,-1 0 224,0 0-224,0 0 8,0 0-8,0 0 0,0 0 16,1 0 32,-1 0 56,0 0-72</inkml:trace>
    </iact:actionData>
  </iact:action>
  <iact:action type="add" startTime="69439">
    <iact:property name="dataType"/>
    <iact:actionData xml:id="d3">
      <inkml:trace xmlns:inkml="http://www.w3.org/2003/InkML" xml:id="stk3" contextRef="#ctx0" brushRef="#br1">6424 8108 0,'22'0'18,"0"0"-4,22 44-6,-44-22 0,22 0 0,23 22 0,-23 1 0,0-23 0,22 22-1,-22-22 1,1-22 9,-1 0 31,0 0-41,0-44 2,0 22-2,23-45 2,-1 23-2,0 0 1,0-23 0,-21 1 1,21 0-1,-22 21 0,0-21-1,22-23 2,1 45-2,-23-23 2,-22 23-2,44 0 1,-22-23 0,1 67 1,-1-22-2,-22 0 2</inkml:trace>
    </iact:actionData>
  </iact:action>
  <iact:action type="add" startTime="81655">
    <iact:property name="dataType"/>
    <iact:actionData xml:id="d4">
      <inkml:trace xmlns:inkml="http://www.w3.org/2003/InkML" xml:id="stk4" contextRef="#ctx0" brushRef="#br2">8196 6712 0,'0'0'1,"22"-44"15,22 22-9,0-23 1,23 1 0,-23 22 0,0-22 0,23 21 0,-23 23 0,-22-44 0,0 44 0,1 0 24,-1 22-24,-22 23 9,0 43-11,0-66 2,0 23 0,-22-1 0,-1 0 0,-43 1 0,22 21 0,22-44 0,-45 22 0,45-44 0,0 23 0,0-1 0,22 0 57,22-22-33,66 0-24,-43 0 0,-1 0 0,22 0 0,1 0 0,-1 0 0,1 0 0,-23 0 0,0-22 0,1 0-1,-23 22 1,0 0 0</inkml:trace>
    </iact:actionData>
  </iact:action>
  <iact:action type="add" startTime="82352">
    <iact:property name="dataType"/>
    <iact:actionData xml:id="d5">
      <inkml:trace xmlns:inkml="http://www.w3.org/2003/InkML" xml:id="stk5" contextRef="#ctx0" brushRef="#br2">8993 6557 0,'0'22'32,"0"22"-25,0 1 1,0 21 0,0 23 0,22-45 0,-22-22-1,0 0 2,0 45-2,22-45 10,0-22 39,-22-89-48,0 67 0,23-22 0,-23-22 0,44-23 0,-44 0 0,22 23-1,0 44 9,-22 0-8,22 22 33,23 44-25,-23 0-8,22 0 0,-22 45 0,-22-22 0,0-1 0,22-22 0,-22-22 0,0 1 0,23-1 0,-23 0 0,0-66 48,22 21-48,22-43 0,-44 44 0,22-22 0,0-1-1,0-21 1,1 21 0,-1 23 8,-22 0-8,22 22 8,0 0 33,-22 22-41,22 23 0,-22 43 0,0-21 0,0-23 0,0 45 0,22-45 0,-22 22 0,23-21 0,-23 21 0,22-66 8</inkml:trace>
    </iact:actionData>
  </iact:action>
  <iact:action type="add" startTime="85455">
    <iact:property name="dataType"/>
    <iact:actionData xml:id="d6">
      <inkml:trace xmlns:inkml="http://www.w3.org/2003/InkML" xml:id="stk6" contextRef="#ctx0" brushRef="#br2">8882 8639 0,'0'22'7,"0"1"1,0-1 0,0 0 1,0 22-1,0-22 8,0 0 25,0 1-19,0 21-13,22-44-2,-22 22 1</inkml:trace>
    </iact:actionData>
  </iact:action>
  <iact:action type="add" startTime="86127">
    <iact:property name="dataType"/>
    <iact:actionData xml:id="d7">
      <inkml:trace xmlns:inkml="http://www.w3.org/2003/InkML" xml:id="stk7" contextRef="#ctx0" brushRef="#br2">9347 8617 0,'0'22'18,"0"23"-12,0-1 9,0-22-7,0 0 0,0 22 0,0-21 0,0-1 8,0 22-7,23-22 7,-1 0-9,-22 0 41</inkml:trace>
    </iact:actionData>
  </iact:action>
  <iact:action type="add" startTime="86711">
    <iact:property name="dataType"/>
    <iact:actionData xml:id="d8">
      <inkml:trace xmlns:inkml="http://www.w3.org/2003/InkML" xml:id="stk8" contextRef="#ctx0" brushRef="#br2">9813 8661 0,'0'23'9,"22"-1"-2,-22 22 0,22 0 1,-22 45 1,0-45-2,0-22 2,0 23-2,22-1 2,0-22-2,-22 0 1,0 0 0,0 1 0,22-23 65</inkml:trace>
    </iact:actionData>
  </iact:action>
  <iact:action type="add" startTime="87151">
    <iact:property name="dataType"/>
    <iact:actionData xml:id="d9">
      <inkml:trace xmlns:inkml="http://www.w3.org/2003/InkML" xml:id="stk9" contextRef="#ctx0" brushRef="#br2">10499 8661 0,'0'0'0,"0"23"8,22-1-1,-22 44 10,23-44-10,-23 45 1,0-45 0,0 22 0,0-22 0,0 0 0,22 1 0,-22-1 8,22-22 41</inkml:trace>
    </iact:actionData>
  </iact:action>
  <iact:action type="add" startTime="87521">
    <iact:property name="dataType"/>
    <iact:actionData xml:id="d10">
      <inkml:trace xmlns:inkml="http://www.w3.org/2003/InkML" xml:id="stk10" contextRef="#ctx0" brushRef="#br2">11186 8617 0,'0'0'2,"0"44"3,22 1 4,-22-23-3,0 22 2,22 0 0,-22-21 0,22-23 0,-22 44 0,0-22 7,22 0 1,-22 0-8,23-22 65</inkml:trace>
    </iact:actionData>
  </iact:action>
  <iact:action type="add" startTime="87896">
    <iact:property name="dataType"/>
    <iact:actionData xml:id="d11">
      <inkml:trace xmlns:inkml="http://www.w3.org/2003/InkML" xml:id="stk11" contextRef="#ctx0" brushRef="#br2">11850 8617 0,'0'0'3,"0"22"4,0 0-3,0 1 4,0 21 0,0 0 0,22-22 0,1 89 0,-23-67 0,0 23 0,0-45 0,22 44 1,0-43-2,-22-1 2</inkml:trace>
    </iact:actionData>
  </iact:action>
  <iact:action type="add" startTime="88304">
    <iact:property name="dataType"/>
    <iact:actionData xml:id="d12">
      <inkml:trace xmlns:inkml="http://www.w3.org/2003/InkML" xml:id="stk12" contextRef="#ctx0" brushRef="#br2">12493 8639 0,'0'22'9,"0"23"-2,22 21 0,-22-22 1,22 1 0,-22-23-1,22 66 1,-22-43 0,22-45 0,-22 44 1</inkml:trace>
    </iact:actionData>
  </iact:action>
  <iact:action type="add" startTime="88651">
    <iact:property name="dataType"/>
    <iact:actionData xml:id="d13">
      <inkml:trace xmlns:inkml="http://www.w3.org/2003/InkML" xml:id="stk13" contextRef="#ctx0" brushRef="#br2">12958 8573 0,'0'0'3,"0"22"0,22 44 3,22-21 2,-44 43-1,22-21 1,1-1 0,-1-44 0,-22 23 0,0-23 0,22-22 49</inkml:trace>
    </iact:actionData>
  </iact:action>
  <iact:action type="add" startTime="88968">
    <iact:property name="dataType"/>
    <iact:actionData xml:id="d14">
      <inkml:trace xmlns:inkml="http://www.w3.org/2003/InkML" xml:id="stk14" contextRef="#ctx0" brushRef="#br2">13534 8595 0,'0'0'0,"0"44"7,22 1 1,0-1 0,0 0-1,-22-22 2,0 0-2,22 1 2,-22 21-1,0-22 7,0 22 1</inkml:trace>
    </iact:actionData>
  </iact:action>
  <iact:action type="add" startTime="89656">
    <iact:property name="dataType"/>
    <iact:actionData xml:id="d15">
      <inkml:trace xmlns:inkml="http://www.w3.org/2003/InkML" xml:id="stk15" contextRef="#ctx0" brushRef="#br2">8572 8484 0,'0'-22'15,"0"0"-8,0 0 1,0-45 0,0 45 0,0-22 0,22-1 0,0 1 0,1 22 0,-23 0 0,22 22 0,0-22 8,0 22-8,0-22 8,0 22-8,23 0 1,-23 0-2,0 22 9,0-22-8,-22 44 0,22-22 0,0 0 0,1 23 0,-1-1 1,0 0-1,22 23 0,-22-23-1,-22-22 2,45 22-2,-45-21 9,0-1 1,0 0 15,0-44 72,0 0-88,0-45-9,22 67 1,0-22 0,-22-44 0,22 43 0,0 1 0,-22-22 0,22 0 0,1 44 0,-1-45 1,0 23-2,-22 0 1,22 0 1,0 22-2,0-22 1,0 0 9,1 22-10,-1 0 2,0 0 6,0 0-7,0 22 0,0-22 0,-22 22 0,45 0 0,-45 0 1,0 0-2,22 0 2,-22 1-2,22 21 1,22 0 9,-44 1-10,22-23 2,1 0-2,-23 0 10,0 0 15,0 0-25,0-44 90,0 0-89,22 0 0,-22 0 0,22-23 0,-22 23 0,0-22 0,22 22 0,-22 0 0,22 22 0,-22-23 0,22 1 8,0 0 0,1 22 17,-1 0-10,0 0 1,0 0-9,-22 44-7,44-21 0,-44-1 0,22 22 0,1-22 0,-1 0 0,-22 1 0,22-1 0,0 0 8,-22 0-8,22-22 0,-22 22 0,0 0 9,22-44 119,1 0-128,-1 0 0,0-67 0,22 67 0,-22-22 0,23-1 0,-45 23-1,44 0 2,-44 0 6,44 22-7,-22-22 8,0 22-7,1-22-2,-1 22 1,0 0 0,0 0 0,0 0 0,0 0 0,1 0 9,-1 0-9,0 0 24,0 22-25,-22 0 2,44 22-2,-22-22 2,23 23 6,-45-23-7,22 0 0,-22 22 0,22-44 0,0 23 0,-22-1 0,0 0 0,22 0 0,-22 0 0,0-44 129,0 0-129,0 0 0,0 0-1,22-45 1,-22 45 0,45 0 0,-45 0 1,22-1-2,0 1 2,0 22-2,-22-22 2,22 0-2,0 22 2,1 0 6,-1 0 1,0 0-8,0 0 0,0 0 0,0 0 0,23 0 0,-1 22 0,-22 0 0,0 0 0,0 1 0,23 21 8,-45-22-7,22 22-2,0-44 2,-22 23-2,0-1 2,22 0-2,-22 44 9,22-21 9,-22-23-1,22-22 368,-22-22-385,0-1 2,23 1-2,-1-22 2,-22 22-2,0-22 2,22 21-2,0-21 1,0 22 0,0 22 0,1-44 0,-1 44 0,0 0 0,22 0 0,-22 0 8,23 0-8,-1 0 1,0 0-2,-22 0 1,23 0 0,-1 0 1,-22 0-2,22 0 1,-21 22 16,-1 22 1,0-44-16,-22 22-1,0 0 0,22-22-1,-22 45 1,22-45 8,-22 22 80,0-44 96,0 0-184,22-1 0,-22-21 8,0 0-9,22 22 1,1-23 0,-23 23 0,0 0 1,0 0-1,22 0 0,0 22 16,0-22-16,0 22 16,0 0-8,23 0-8,-23 0 0,22 0 0,-22 0 0,0 0 0,23 0 0,-23 0 0,0 0-1,0 22 1,0-22 0,0 22 0,1-22 0,-23 22 8,22 0-8,-22 0 0,0 0 1,22 1-2,0 21 2,-22-22-2,44 0 1,-44 0 0,22 23 8,1-23-8,-23 0 8,0 0-8,0 0 1,22-22-2,-22 22 1,0 1 1,0-1 7,0 0 0,0-44 111,0 0-110,22-1-9,-22 1 8,0-22-8,22 22 0,-22-45 0,0 45 0,22 0 0,0 0 0,-22 0 0,45 0 8,-45-1-8,44-21 0,-22 44 16,0 0 112,0 0-112,-22 44-16,23 1 16,-23-1-16,22-22 8,-22 0-8,22 1 16,-22-1-16,0-44 168,0-1-160,22 1-8,-22-22 0,22 22 0,-22-23 0,22 1 0,0 0 0,-22 22 0,0 0 0,23-1 0,-1 23 104,0 0-105,0 0 10,-22 23-9,22-23 8,0 44-8,0-22 0,23 22 8,-45-22 0,22 1-8,0-23-1,-22 22 1,0 0 0,22 0 0,-22 0 8,0 0 0,0 1 0,0-1-8,0 0 16,0 0 0</inkml:trace>
    </iact:actionData>
  </iact:action>
  <iact:action type="add" startTime="95096">
    <iact:property name="dataType"/>
    <iact:actionData xml:id="d16">
      <inkml:trace xmlns:inkml="http://www.w3.org/2003/InkML" xml:id="stk16" contextRef="#ctx0" brushRef="#br2">13268 8418 0,'22'0'24,"0"0"-17,22 22 1,-21 0 8,-23 0 0,22-22-9,-22 22 1,22-22 0,0 22 0,0-22 8,0 0 137,1 0-129,-1-44-8,-22 22-9,22 0 1,0-22 0,-22 21 0,0 1 0,22 0 8,-22-22-8,22 44 8,-22-22 1</inkml:trace>
    </iact:actionData>
  </iact:action>
  <iact:action type="add" startTime="100160">
    <iact:property name="dataType"/>
    <iact:actionData xml:id="d17">
      <inkml:trace xmlns:inkml="http://www.w3.org/2003/InkML" xml:id="stk17" contextRef="#ctx0" brushRef="#br2">13733 8595 0,'22'0'40,"0"0"-32,89-44-1,-22-1 1,44 1 0,44 0 0,0 22-1,-44-23 2,111 23-2,43 0 1,46 0 0,-45 0 0,0 22 0,132 0 0,-65 0 0,21 0 1,45 0-2,66 0 1,-110 0 0,-23 0 0,89 0 0,-22 0 1,-88 0-2,-1-23 1,-22 23 0,-22 0 0,22 0 0,-22-22 0,-67 22 0,23 0 0,0 0 0,-45 0 0,67 0 1,-89 0-1,22-22 0,45 22 0,-67 0 0,22 0 0,67 0 0,-44-22 0,-23 22 0,67-44-1,-22 44 2,21-22-1,1 22 0,-67 0-1,134 0 1,-90 0 0,23 0 0,0 0 0,-22 0 0,21 0 0,-21 0 0,-45 0 0,1 0 0,-45 0 0,-44 0 0,21 0 0,-109 0 0,21 0 0</inkml:trace>
    </iact:actionData>
  </iact:action>
  <iact:action type="add" startTime="101583">
    <iact:property name="dataType"/>
    <iact:actionData xml:id="d18">
      <inkml:trace xmlns:inkml="http://www.w3.org/2003/InkML" xml:id="stk18" contextRef="#ctx0" brushRef="#br2">13844 8883 0,'22'0'15,"44"0"-7,134 0 0,-45 0 0,22-22 0,22 0 0,45 22 0,-111 0 0,88 0 0,-21 0 0,-112 0 0,45 0 0,44 0 0,-44 0 0,22 0 0,23-23 0,65 23 1,-43-22-2,21 22 1,-22-22 0,45 22 0,-45 0 0,1 0 0,43 0 1,-43 0-2,-23 0 1,-22 0 0,22 0 0,67 0 0,-89 0 0,-22 0 0,22 22 0,22-22 0,-22 22 0,-22-22 0,44 0 0,-88 0 0,88 0 0,-22 0 0,-22 0 0,22 0 0,-44 0 0,44 0 0,0 0 0,0 0 0,-22 0 0,44 0 0,0 0 0,0 0 1,45 23-1,-111-23 0,110 0 0,-88 0 0,22 0 0,0 0 0,66 0 0,-65-23 0,43 1 0,-66 22 0,44 0 0,-22 0 0,0 0 0,-44 0 0,88 0 0,-110-22 0,22 22 0,44-22 0,-89 0-1,89 22 1,44 0 0,1 0 0,-23 0 0,-22 0 0,66 0 1,-88 0-2,0 0 1,-22 0 0,-45 0 0,67-22 1,-22 22-2,-44-22 2,21 22-1,1-23 0,-23 23-1,1 0 1,-1-22 0,-22 22 0,-21 0 0,-1 0 0,0 0 0,0-22 9,0 22-9,0 0 0,0 0 0,1 0 0,21 0 0,0-22 0,1 22 0,-1 0 8,0 0-8,-22 0 16,0 0 8,1 0 0,-23-22 24,22 22-49,0-22 1,0 22 0,0 0 0,22-23 8,-21 23-8,-1 0 8,0 0-8,0 0 0,22 0 49,-21 0-41,43 0-8,0 0 0,1 0 0,-1 0 0,1 0 0,-23 0 0,22 0 0,-21 0-1,-23 0 2,0 0-2,-22-22 66,0 0-65,0 0 0,0-22 0,0 22 0,0-23-1,0 1 1,0-23 0,0 23 0,0-22 0,0-1 1,0 45-2,0-44 2,0 44-2,0-1 1,-22-21 0,0 22 8,0 0-7</inkml:trace>
    </iact:actionData>
  </iact:action>
  <iact:action type="add" startTime="105279">
    <iact:property name="dataType"/>
    <iact:actionData xml:id="d19">
      <inkml:trace xmlns:inkml="http://www.w3.org/2003/InkML" xml:id="stk19" contextRef="#ctx0" brushRef="#br3">17964 8108 0,'0'22'8,"0"44"-1,0 23 1,0-1 0,0-21 0,0 66 0,0-89 0,22 67 0,-22-45 1,22-21-1,0 43-1,0-66 1,-22 0 1,0 1-2,0-68 43,0-43-44,-22 21 3,0-21-1,0-67 0,22 66-1,-22-44 2,-1 22-2,23 1 2,0 43-1,-22 45 0,0-22-1,22-1 2,0 1-2,0 22 10,0 0-9</inkml:trace>
    </iact:actionData>
  </iact:action>
  <iact:action type="add" startTime="106225">
    <iact:property name="dataType"/>
    <iact:actionData xml:id="d20">
      <inkml:trace xmlns:inkml="http://www.w3.org/2003/InkML" xml:id="stk20" contextRef="#ctx0" brushRef="#br3">22416 8085 0,'0'0'2,"0"45"3,0-1 1,0 0 2,0 45 0,0-23 0,0-21 0,0 21 0,22 23 0,-22-45 0,0 0 8,0-88 48,0 22-55,0-67-1,0 67 0,0-66 0,0-23 0,0 22 0,0-22 0,0 67 0,0-67 0,0 89-1,0 0 1,0 0 0,0 44 40,0 89-40,0 44 0,0-44 0,22 66 0,-22-44 0,0-22 1,0 66-2,22-89 2,-22 67-2,0-132 2,0 43-2,0 0 1,0-43 0,0-68 57,0-21-58,0-23 1,22 67 0,-22-44 0,0-1 0,0-44 1,0 67-2,0 0 2,0-45-2,0 67 1,0-44 0,0 43 1,0 1-2,0-22 1,0 22 0,-22 0 0,0-23 0,22 90 41,-22 43-41,22 1-1,0 0 1,0-23 0,0 23 0,0-45 0,0 0 0,0-22 8,0-44 16,0-44-23,0-23-1,0-44-1,0 45 2,0-1-2,0 23 2,0-1-2,0 23 2</inkml:trace>
    </iact:actionData>
  </iact:action>
  <iact:action type="add" startTime="111648">
    <iact:property name="dataType"/>
    <iact:actionData xml:id="d21">
      <inkml:trace xmlns:inkml="http://www.w3.org/2003/InkML" xml:id="stk21" contextRef="#ctx0" brushRef="#br2">11142 9437 0,'0'22'31,"0"0"-15,0 0-9,22 0 2,-22 0-2,0 45 2,22-67-2,-22 22 10,0 22-2,22-66 66,0-22-73,0 0-1,-22-23 2,22 45-2,1-22 1,-1-1 0,-22 23 0,22 0 0,0 0 0,0 0 0,0 22 0,0-22 0,1 22 8,-1 0-7,0 0-2,0 0 9,0 0 0,23 0-8,-45 22 0,22 0 0,0 0 0,0 22 0,0-22 0,0 23 0,-22-1 0,0-22 0,0 0 0,0 23 0,22-45 81</inkml:trace>
    </iact:actionData>
  </iact:action>
  <iact:action type="add" startTime="113799">
    <iact:property name="dataType"/>
    <iact:actionData xml:id="d22">
      <inkml:trace xmlns:inkml="http://www.w3.org/2003/InkML" xml:id="stk22" contextRef="#ctx0" brushRef="#br2">16214 9171 0,'0'22'49,"0"0"-42,0 45 0,0-45 1,0 44 0,0-22 1,0-21-1,0-1 0,22-22 32,0-22-25,-22-23-6,22 1-2,0 0 2,-22-1-2,23 1 1,21 0 0,-22 22 0,0 0 0,-22-1 0,44 1 0,-21 22 0,-1 0 16,0 0-8,0 0 9,0 45-17,0-1-1,0 22 1,1-21 0,-23-1 1,22 22-2,-22-44 1,0 1 0,0-1 8</inkml:trace>
    </iact:actionData>
  </iact:action>
  <iact:action type="add" startTime="114440">
    <iact:property name="dataType"/>
    <iact:actionData xml:id="d23">
      <inkml:trace xmlns:inkml="http://www.w3.org/2003/InkML" xml:id="stk23" contextRef="#ctx0" brushRef="#br2">16856 9348 0,'22'0'18,"0"0"-5,23 0-5,-23 0-1,0 0 9,22 0-8,-22 0 8,45-22-8,-45 22 81</inkml:trace>
    </iact:actionData>
  </iact:action>
  <iact:action type="add" startTime="114840">
    <iact:property name="dataType"/>
    <iact:actionData xml:id="d24">
      <inkml:trace xmlns:inkml="http://www.w3.org/2003/InkML" xml:id="stk24" contextRef="#ctx0" brushRef="#br2">17011 9127 0,'0'0'1,"0"44"6,0 44 0,0-43 2,0 21-2,0-22 1,0 23-1,44-45 1,-44 22 0,0-21 8,23-68 57</inkml:trace>
    </iact:actionData>
  </iact:action>
  <iact:action type="add" startTime="115135">
    <iact:property name="dataType"/>
    <iact:actionData xml:id="d25">
      <inkml:trace xmlns:inkml="http://www.w3.org/2003/InkML" xml:id="stk25" contextRef="#ctx0" brushRef="#br2">17233 9127 0,'22'22'16,"0"22"-9,-22 0 1,0 1 0,0-1 1,22 0-2,-22-22 1,22 0 1,-22 23-1</inkml:trace>
    </iact:actionData>
  </iact:action>
  <iact:action type="add" startTime="115727">
    <iact:property name="dataType"/>
    <iact:actionData xml:id="d26">
      <inkml:trace xmlns:inkml="http://www.w3.org/2003/InkML" xml:id="stk26" contextRef="#ctx0" brushRef="#br2">19248 9016 0,'0'0'1,"22"44"14,-22 0-7,0 67 0,0-44 0,0 43 0,0-43 0,0-45 0,0 44 0,0-43 0,0-1-1,0 0 2,0-44 39,23-23-40,-23-21 0,22 22 0,-22-45 0,0 23 0,22-1 0,0 1 0,0-1 0,-22 23 0,22 44 0,0-44-1,1 66 58,21 22-49,-22 23-9,-22-23 10,0 0-9,22 0-1,-22-21 2,0 21-2,0-22 2,0 0-2,0 0 10</inkml:trace>
    </iact:actionData>
  </iact:action>
  <iact:action type="add" startTime="116379">
    <iact:property name="dataType"/>
    <iact:actionData xml:id="d27">
      <inkml:trace xmlns:inkml="http://www.w3.org/2003/InkML" xml:id="stk27" contextRef="#ctx0" brushRef="#br2">19625 9259 0,'0'0'3,"44"0"1,-22 0 17,0 0-13,1 0 8,-1 0 0,0 0 0,0 0-8,0 0 0,0 23 0,0-23 8,1 0 16,-1 0 0</inkml:trace>
    </iact:actionData>
  </iact:action>
  <iact:action type="add" startTime="116777">
    <iact:property name="dataType"/>
    <iact:actionData xml:id="d28">
      <inkml:trace xmlns:inkml="http://www.w3.org/2003/InkML" xml:id="stk28" contextRef="#ctx0" brushRef="#br2">19736 9038 0,'0'0'1,"0"22"5,0 45 1,0-1 1,0 45 0,22-23-1,0 23 1,0-22 0,0-23 0,0 1 0,23-23 0,-45-22 0</inkml:trace>
    </iact:actionData>
  </iact:action>
  <iact:action type="add" startTime="117151">
    <iact:property name="dataType"/>
    <iact:actionData xml:id="d29">
      <inkml:trace xmlns:inkml="http://www.w3.org/2003/InkML" xml:id="stk29" contextRef="#ctx0" brushRef="#br2">20112 9304 0,'22'-22'9,"-22"-1"-3,0 1 3,0 0-1,22 22-1,1-44 1,-1 22 0,-22 0 0,22-1 1,22 1-2,-22 22 10,0 0 6,1 67-15,-23-1 0,0 23 0,0-45 0,0 45 0,0-23 0,0-22 0,0 1 0,-23-23 0,1 0 8,67-22 49,-1 0-57,0-22 0,23 22 0,-1-22 0,23 0-1,-1 22 1,-21-23 0,21 23 0,-43 0 1</inkml:trace>
    </iact:actionData>
  </iact:action>
  <iact:action type="add" startTime="117967">
    <iact:property name="dataType"/>
    <iact:actionData xml:id="d30">
      <inkml:trace xmlns:inkml="http://www.w3.org/2003/InkML" xml:id="stk30" contextRef="#ctx0" brushRef="#br2">24188 9060 0,'0'44'7,"22"23"2,-22 21-2,0 1 1,0 0 0,0-1 0,0-43 0,0 21 0,0-44 9,0-66 23,22 0-33,-22-23 1,0 1 0,22-1 1,-22 1-2,0 21 1,22 1 0,-22 0 0,22 44 0,-22-22 8,23 22-8,-1 0 0,0 0 9,22 22-1,-22 0-8,23 0 0,-23 67 0,22-67 0,-22 44-1,0 45 1,-22-67 8,45 1-8,-45-23 0,0 0 0,22-22 72</inkml:trace>
    </iact:actionData>
  </iact:action>
  <iact:action type="add" startTime="118705">
    <iact:property name="dataType"/>
    <iact:actionData xml:id="d31">
      <inkml:trace xmlns:inkml="http://www.w3.org/2003/InkML" xml:id="stk31" contextRef="#ctx0" brushRef="#br2">25096 9038 0,'0'0'3,"22"0"16,0 0 20,-22 22-31,44-22 1,-21 0 7,21 0-9,0 22 1,-22-22 0,0 0 0,1 0 0,-1 22 0,-22 1 129</inkml:trace>
    </iact:actionData>
  </iact:action>
  <iact:action type="add" startTime="119392">
    <iact:property name="dataType"/>
    <iact:actionData xml:id="d32">
      <inkml:trace xmlns:inkml="http://www.w3.org/2003/InkML" xml:id="stk32" contextRef="#ctx0" brushRef="#br2">25339 8949 0,'0'22'41,"0"23"-35,-22-23 2,22 0-1,-22 22 1,0 1 0,22 21 0,0-22 0,0-21 0,0-1 8,0 22-8,0 0 8,0-22 1,0 1-1,0-1 0</inkml:trace>
    </iact:actionData>
  </iact:action>
  <iact:action type="add" startTime="119848">
    <iact:property name="dataType"/>
    <iact:actionData xml:id="d33">
      <inkml:trace xmlns:inkml="http://www.w3.org/2003/InkML" xml:id="stk33" contextRef="#ctx0" brushRef="#br2">25605 8971 0,'0'0'1,"0"-22"15,22 22-10,-22-22 2,22 22 0,23 0-1,-1 0 1,-22 0 0,23 0 0,21 0 0,-22 0 0,45 22 0,-67 0 0,44 1 0,-66 21 0,23-22 0,-1 22 1,0 1-1,-22-1 0,0 0 0,0 1-1,0-23 2,-22 44-2,0-66 1,-23 67 0,1-67 1,22 22-2,-22-22 1,21 0 9,1 0-9,44 0 47,23 0-39,-23 0-8,44-22 1,1 22-2,44 22 1,-67-22 0,22 44 0,-21-22 1,-23 23-2,0-45 2,0 44-2,-22 0 2,0-22 7,0 0-9,-22 23 2,22-23-2,-44 0 2,21 0-2,-21 0 2,0-22-2,-23 0 2,23 0-2,-45 0 2,23 0-2,22 0 2,-23 0-2,45 0 2,-44 0-2,44 0 2</inkml:trace>
    </iact:actionData>
  </iact:action>
  <iact:action type="add" startTime="121999">
    <iact:property name="dataType"/>
    <iact:actionData xml:id="d34">
      <inkml:trace xmlns:inkml="http://www.w3.org/2003/InkML" xml:id="stk34" contextRef="#ctx0" brushRef="#br2">15128 8883 0,'23'0'9,"-1"0"-2,0 0 8,-22 44 2,22-44-9,-22 22 0,0 23 0,0-1 0,0 0 0,0 1-1,0 21 2,0 0-1,22 45 0,-22-67-1,0 23 2,0-23-1,0 67-1,-44 0 1,0-45 0,44-21 0,-89-1 0,89 0 0,-44 23 0,-1-67 0,23 22 0,-22 0 0,22-22 0,-67 22 1,67 0-2,-44 0 2,-23-22-2,-22 0 2,23 0-2,-45 0 2,22 0-2,45 0 2,-67 0-2,88 0 2,1 0-2,-22 0 2,43 0-2,-43 0 2,22-22-2,-1 0 2,1 22-2,-22-22 2,-1 0-2,45 22 9,22-22 0,-22 22-8,22-23 17,22 23-10,0-22 9,0 22-16,1 0 0,-23-44 1</inkml:trace>
    </iact:actionData>
  </iact:action>
  <iact:action type="add" startTime="122720">
    <iact:property name="dataType"/>
    <iact:actionData xml:id="d35">
      <inkml:trace xmlns:inkml="http://www.w3.org/2003/InkML" xml:id="stk35" contextRef="#ctx0" brushRef="#br2">14021 9525 0,'0'0'2,"-44"22"3,-1 23 2,1-23 1,0 22 0,-23-22 0,1 45 0,22-23 0,-45 0 0,23-21 0,-1 21 0,23 0 0,-23-44 0,45 22 0,-22 0 0,0-22 0,44 23 0,-23-1 0,-21-22 0,22 0 0,0 22 0,-22-22 0,21 0 8,46 0 25,-1 22-34,0-22 1,44 0 0,-21 22 0,43 22 0,45-21 0,-44-1 0,21 22 1,-43-22-2,-1 23 1,-21-45 0,-23 0 41,22 0-33,-22-23-8</inkml:trace>
    </iact:actionData>
  </iact:action>
  <iact:action type="add" startTime="123738">
    <iact:property name="dataType"/>
    <iact:actionData xml:id="d36">
      <inkml:trace xmlns:inkml="http://www.w3.org/2003/InkML" xml:id="stk36" contextRef="#ctx0" brushRef="#br2">18384 9127 0,'0'0'3,"0"22"1,0 0 4,0 0-2,0 22 1,0 1 1,0 21 0,0-22 0,0 1 0,0 21 0,0 67 0,-22-44 0,22-23 0,-44 23 0,44-45 0,-44 45 0,44-1 0,-22-44 0,-23 23 0,23 22 0,-22-45 0,22-22 0,-45 44 0,23-21 0,0-23 0,-1 44 0,-21-43 0,-1 43 0,-43 0 0,21-66 0,-22 45 0,-22-23 0,-22 0 0,22 22 0,-66-22 0,-45 23 0,23-23 0,66 0 0,-67 0 0,90 0 0,-24-22 0,46 0 0,-1 23 0,45-1 0,-23 0 0,23-22 0,-1 22 0,1-22 0,21 0 0,-43 22 0,43 0 0,-43-22 0,44 22 0,-1-22 0,23 0 0,-44 0 0,21 0 0,23 0 0,-66 0 0,21 0 8,45 0-8,-44 0 0,-45 0 0,66 0 0,-87 0 0,87-22 0,1 0 0,0 22 0,-23-22 0,23 0 0,-23 0 0,23 22 0,44-22 1,-44-1-2,22 23 2,0 0-2,-1-22 2,1 0-2,0 22 2,0 0 7,0-22-8,44 22 72</inkml:trace>
    </iact:actionData>
  </iact:action>
  <iact:action type="add" startTime="124663">
    <iact:property name="dataType"/>
    <iact:actionData xml:id="d37">
      <inkml:trace xmlns:inkml="http://www.w3.org/2003/InkML" xml:id="stk37" contextRef="#ctx0" brushRef="#br2">14043 10810 0,'-44'0'17,"22"0"-11,-23 22 2,-43 0 0,21 23 0,1-23 0,-1 22 0,23-44 0,-22 0 0,-1 44 0,23-21 0,22-23 0,-23 0 0,23 22 0,0-22 0,44 0 49,0 22-49,-22 0 0,45-22 0,-1 22 0,23 0-1,-23 0 1,22 23 8,-21-23-8,21 0 0,0-22 0,-21 22 0,-1-22 0,-22 0 0,23 22 0,-23 0 0,0-22 1,22 0-1,45 0 0</inkml:trace>
    </iact:actionData>
  </iact:action>
  <iact:action type="add" startTime="125505">
    <iact:property name="dataType"/>
    <iact:actionData xml:id="d38">
      <inkml:trace xmlns:inkml="http://www.w3.org/2003/InkML" xml:id="stk38" contextRef="#ctx0" brushRef="#br2">23745 9082 0,'0'0'1,"-23"22"4,23 1 3,-22 21-1,0 0 1,0 45 0,22-45 0,-22 45 0,-22 44 0,21-111 0,1 66 0,0-43 0,-22 65 0,22-21 0,-23 22 1,1-23-2,0 23 2,-23-44-2,1 65 1,-1-21 0,-21 22 0,21-66 0,-21 43 0,-23-21 0,0 0 0,23-1 0,-23-21 0,-22 21 0,0-21 0,-44-1 0,44 23 0,-22-45 0,-44 22 0,-1-21 0,-21-1 0,-23 23 0,89-23 0,-88 44 0,43-43 0,-21-23 0,132 0 0,-155 0 0,1-22 0,43 0 0,45 0 0,-22 22 0,0-22 0,-22 22 0,21 1 0,23-23 0,0 22 0,-22-22 0,0 22 0,-45-22 0,90 0 0,-23 0 0,88 0 0,-44 0 0,-22 0 0,23-22 0,21 22 0,-22-22 0,23 22 0,-1 0 0,1-23 0,-68 23 0,90 0 0,-45 0 0,23 0 0,21 0 0,23 0 0,-23 0 0,45 0 0,-22 0 0,0 0 8,-23 0-8,1 0 8,22 0 0,-1 0-8,23 0 0,-22 0 0,0 0 0,-1 0 1,-21 0-2,44 0 1,-45 0 0,23-22 0,0 22 1,-1 0-2,-21 0 1,22 0 0,-1-22 0,1 22 0,-23 0 0,23 0 0,-22 0 0,-1-22 0,23 22 0,-22 0 0,21 0 0,-21-22 0,21 22 0,23 0 0,-22-22 0,0 0 0,-1 22 0,23 0 0,-22-23 1,22 23-2,0-22 9,0 22-8,22-22 129</inkml:trace>
    </iact:actionData>
  </iact:action>
  <iact:action type="add" startTime="126720">
    <iact:property name="dataType"/>
    <iact:actionData xml:id="d39">
      <inkml:trace xmlns:inkml="http://www.w3.org/2003/InkML" xml:id="stk39" contextRef="#ctx0" brushRef="#br2">14110 11763 0,'-23'22'42,"-21"-22"-37,0 22 3,-23-22 0,1 0 0,22 22 0,-1-22 0,-21 0 0,22 0 0,-1 0 0,1 0 0,0 22 0,22-22 0,-1 0 0,46 22 48,43 0-48,-22 1 0,1-1 0,21 0 0,-22 0 0,23-22 0,-1 44 0,-44-44 0,1 0 0,21 22 0,-44 1 16,22-23-8,0 0 40</inkml:trace>
    </iact:actionData>
  </iact:action>
  <iact:action type="add" startTime="127607">
    <iact:property name="dataType"/>
    <iact:actionData xml:id="d40">
      <inkml:trace xmlns:inkml="http://www.w3.org/2003/InkML" xml:id="stk40" contextRef="#ctx0" brushRef="#br2">13866 10323 0,'0'22'7,"-44"-22"1,-23 0 1,1 0-1,-1 22 0,23-22 0,-22 22 0,21 0 0,23-22 0,0 0 0,-67 0-1,45 0 1,-22 22 0,-1-22 0,1 0 0,-1 0 0,-21 23 0,-1-23 0,23 0 0,-1 0 0,23 0 0,0 0 0,-23 0 0,23 0 0,22 0 0,-23 22 0,1-22 0,0 0 0,-23 0 0,45 0 0,-44 0 0,-23 22 1,23-22-2,21 0 1,-21 22 0,-1-22 0,1 0 0,0 0 0,21 0 0,-88 0 0,67 0 0,-23 0 0,23 0 0,-45 22 0,-22-22 0,89 0 0,-45 0 0,23 0 0,-23 0 0,23 0 0,-45 0 0,89 0 0,-44 0 0,-1 0 0,1 0 0,21 0 0,1 0 0,0 0 0,-23 0 0,1-22 0,-1 22 0,23 0 0,-67-22 0,45 22 0,22 0 0,-23 0 0,-21 0 0,-1 0 0,0 0 0,23 0 0,22 0 0,-23 0 1,-21 0-1,43 0-1,-21 0 1,21 0 0,-21 0 0,0 0 0,21 0 0,-43 0 0,21 0 1,1 0-2,-23 0 1,67 0 0,-44 0 0,43 0 0,-21 0 0,22 0 57,0 0-49,0 0-8,0 0 0</inkml:trace>
    </iact:actionData>
  </iact:action>
  <iact:action type="add" startTime="128982">
    <iact:property name="dataType"/>
    <iact:actionData xml:id="d41">
      <inkml:trace xmlns:inkml="http://www.w3.org/2003/InkML" xml:id="stk41" contextRef="#ctx0" brushRef="#br2">8395 11297 0,'22'0'24,"0"0"-8,0 22-8,1-22 0,43 0 0,-22 0 1,23 0-2,-23 0 2,45 0-2,-67 0 2,66 0-2,-65 0 2,43 23-2,0-23 2,23 0-2,-45 0 2,45 0-2,44 0 1,-67 0 0,1 0 0,-1 0 0,23 0 1,-23 0-2,-44 0 1,45 0 0,-1 0 0,23 0 0,22 0 0,-23 22 1,-21-22-2,21 0 2,-43 22-2,21 0 1,1-22 0,-23 0 0,22 0 0,-44 0 0,23 0 0,21 22 0,-22-22 0,1 22 0,-23-22 0,44 0 0,-21 0 0,43 0 0,-66 0 0,45 0 0,-1 0 0,-21 0 0,-1 23 0,-22-23 1,22 0-1,1 22 0,-1-22 0,22 0 8,-21 0 0,-1 0-8,22 0 0,1 0 0,-23 0 0,23 0 0,-23 0 0,22 0 0,1 0 0,-23 0 0,0 0 0,-21 0 0,65-22 0,-66 22 0,0 0 0,23-23 0,-23 1 0,0 22 0,22 0 0,1 0 0,21 0 0,-44 0 0,23 0-1,-1 0 1,22 0 0,-21-22 0,21 22 0,1 0 0,-23-22 0,22 22 0,-21 0 0,-23 0 0,22-22 0,-22 22 0,0 0 0,0 0 0,1 0 0,-1 0 0,22 0 0,-22 0 0,0 0 8,0 0-8,1 0 0,43 0 1,-44 0-2,0 0 1,23 0 0,-1 0 1,-22 0 7,0 0-8,0 0 8,1 0 81,-23-22-18</inkml:trace>
    </iact:actionData>
  </iact:action>
  <iact:action type="add" startTime="131624">
    <iact:property name="dataType"/>
    <iact:actionData xml:id="d42">
      <inkml:trace xmlns:inkml="http://www.w3.org/2003/InkML" xml:id="stk42" contextRef="#ctx0" brushRef="#br2">28064 7399 0,'0'22'23,"22"22"-15,0 0 0,22 89 0,23-66 0,-23 88 0,23-89 0,21 23 0,-44-23 0,23 1 0,-45-23-1,22 0 2,-21-21 7,-1-23 32,22-45-41,0-65 1,23-1 0,21-66 0,1-23 0,44-43 0,44-1 0,-44 45 0,66-112 0,-22 1 0,-21 22 0,-1 45 0,-23 65 1</inkml:trace>
    </iact:actionData>
  </iact:action>
  <iact:action type="add" startTime="141640">
    <iact:property name="dataType"/>
    <iact:actionData xml:id="d43">
      <inkml:trace xmlns:inkml="http://www.w3.org/2003/InkML" xml:id="stk43" contextRef="#ctx0" brushRef="#br2">12471 6579 0,'22'0'23,"0"44"0,-22-21-15,0-1 0,22 22 0,-22 0 0,0-21 0,0 21 0,0-22 0,0 22 0,22 1 0,-22-1 0,0-22 0,22 22 0,0-22 8,-22 1-7,23-23 7,-1 0 25,0 0-35,0-23 2,22-21 0,1-22 0,-23 21 0,44-43 0,-21 21 0,-1-43 0,0 43 0,23-44 0,-23 1 0,-22 65 0,22-21 0,-44 44 0,45-23 0,-23 23 0,-22 0 0,22 22 1</inkml:trace>
    </iact:actionData>
  </iact:action>
  <iact:action type="add" startTime="143888">
    <iact:property name="dataType"/>
    <iact:actionData xml:id="d44">
      <inkml:trace xmlns:inkml="http://www.w3.org/2003/InkML" xml:id="stk44" contextRef="#ctx0" brushRef="#br2">14331 8528 0,'-22'0'7,"0"0"2,22 45-2,-22-45 1,22 22 0,-45 22-1,23-44 1,0 22 0,0 45 0,22-23 0,0 23 0,0-45 0,0 0 0,22 22 0,22-22 9,-22-22-10,23 0 1,21 0 0,-21 0 0,-1 0 1,-22-22-2,44-22 1,-21 22 0,-23-23 0,22 1 0,-44 22 0,0 0 0,0-22 0,0 21 8,0 1-8,0 0 0,-44-22 0,22 44 0,-23-22 0,1-1 0,22 23 0,0-22 0,-22 0 1,-1 22-2,-21-22 2,-1 22-2,67-22 2,-22 22-2,-22 0 2,44 22 30,0 22-31,-22 1 9,22-23-9,0 22 16</inkml:trace>
    </iact:actionData>
  </iact:action>
  <iact:action type="add" startTime="145815">
    <iact:property name="dataType"/>
    <iact:actionData xml:id="d45">
      <inkml:trace xmlns:inkml="http://www.w3.org/2003/InkML" xml:id="stk45" contextRef="#ctx0" brushRef="#br2">18517 8307 0,'0'0'0,"-22"66"8,-22 23-1,0-45 1,-1 45 0,23-45 0,0 23 0,0-23 0,0-22 0,22 0 1,0 0 6,22 1-7,0-23 0,0 0 0,22 0 0,23 0 0,-45 0 0,22 0 0,23 0 0,-23-45 0,-22 23 0,0 0 0,1 0 0,21 0 0,-44 0 0,0-23 0,0 1 0,-22 0 8,0 21-8,-1 1 0,-21 0 0,22-22 0,-22 22 0,21-23 0,1 45 0,-22 0 0,44-22 0,-22 22 8</inkml:trace>
    </iact:actionData>
  </iact:action>
  <iact:action type="add" startTime="146695">
    <iact:property name="dataType"/>
    <iact:actionData xml:id="d46">
      <inkml:trace xmlns:inkml="http://www.w3.org/2003/InkML" xml:id="stk46" contextRef="#ctx0" brushRef="#br2">22837 8418 0,'0'0'1,"-23"0"6,1 0 0,0 0 1,22 44 8,-22 0-8,22 1 0,0-23 0,0 22 0,22 0 0,0 1 0,0-45 0,1 0 0,-23 22 0,44 0 0,0-22 0,0 0 8,23 0-8,-45 0 0,0 0 0,22-44 0,1 44 1,-23-22-2,22-23 1,-44 1 0,22 0 8,-22 21-8,0-21 0,-22 22 1,-22-22-2,22 44 1,0-45 0,-45 1 0,23 22 0,22-22 0,0 44 0,-1 0 1,1 0-2,-44 0 1,44 0 0,-45 0 1,45 0-2,-44 0 2</inkml:trace>
    </iact:actionData>
  </iact:action>
  <iact:action type="add" startTime="147744">
    <iact:property name="dataType"/>
    <iact:actionData xml:id="d47">
      <inkml:trace xmlns:inkml="http://www.w3.org/2003/InkML" xml:id="stk47" contextRef="#ctx0" brushRef="#br2">14619 8462 0,'0'22'10,"-22"0"-5,22 23 3,0-23 0,0 22 0,0 0-1,0 1 1,0-23 0,22 22 0,0-22 0,22 0 0,1 1 0,-23-1 0,22-22 0,23 0 0,-23 0 0,0 0 0,1 0 0,-23 0 0,22-22 0,-22-23 0,22 23 0,-44-22 0,23 0 0,-1-1 0,0 1 0,-22 0 0,0-1 0,-22 23 0,0-22 0,-1 0 0,1 44 0,0-23 0,0 23 9,0-22-10,-22 22 1,21 0 0,-21 0 0,0 0 0,22 0 1,-23 22-2</inkml:trace>
    </iact:actionData>
  </iact:action>
  <iact:action type="add" startTime="148689">
    <iact:property name="dataType"/>
    <iact:actionData xml:id="d48">
      <inkml:trace xmlns:inkml="http://www.w3.org/2003/InkML" xml:id="stk48" contextRef="#ctx0" brushRef="#br2">18960 8263 0,'0'0'2,"-22"22"2,-22 44 4,0-21 0,-23-1 0,45 22-1,0-66 1,0 45 0,22-23 0,0 22 8,0-22-8,0 0 0,44 1 0,-22-1 0,22-22 0,-21 0 0,43 44 0,-44-44 0,67 0 0,-23 0 0,-21 0 9,-1 0-10,-22 0 1,0-22 0,0 0 0,0-23 0,-22 1 8,0 22-8,0-45 0,-44 45 0,22 0 0,0-22 0,-22 22 0,21 0 8,-21 22 8,22 0-16,0 0 1,0 0 7,-23 0-8</inkml:trace>
    </iact:actionData>
  </iact:action>
  <iact:action type="add" startTime="149791">
    <iact:property name="dataType"/>
    <iact:actionData xml:id="d49">
      <inkml:trace xmlns:inkml="http://www.w3.org/2003/InkML" xml:id="stk49" contextRef="#ctx0" brushRef="#br2">23435 8373 0,'0'0'0,"-23"23"8,1 43-1,0-44 1,0 0 0,0 45 0,22-23 8,0-22 0,0 23-8,22-23 1,0-22-2,22 44 1,1-44 0,-23 44 1,22-22 6,-22-22-7,23 0 0,21 0 8,-44-22 0,-22 0-8,44 0 0,-44-22 0,0-1 0,0 1 0,0 0 0,0-1 0,-22 23 0,0-22 0,0-22 0,0 43 0,0 1 0,0 0 0,22 0 0,-23 22 0,-21-22 0,22 0 0,0 22 0,0 0 0,-23-23 0,23 23 0,0 0 9,0 0-1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7:36:39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37500">
    <iact:property name="dataType"/>
    <iact:actionData xml:id="d0">
      <inkml:trace xmlns:inkml="http://www.w3.org/2003/InkML" xml:id="stk0" contextRef="#ctx0" brushRef="#br0">7354 13224 0,'22'0'33,"0"0"-27,0 0 3,1 0-2,21 0 1,22-22 0,-21 22 0,-1-22 0,45 22 0,-1 0 0,-44 0 0,23 0 0,-23 0 0,45 0 0,-45-22 0,23 22 0,-23 0 0,22-22 0,1 22 0,-23 0 0,0 0 0,-22 0 0,45 0 0,-45 0 0,0 0 0,0 0 0,45 0 0,-45 0 0,0 0 8,0 0-8,23 0 0,-1 0 0,0 22 8,-22-22-8,0 0 0,1 22 0,-1-22 8</inkml:trace>
    </iact:actionData>
  </iact:action>
  <iact:action type="add" startTime="38876">
    <iact:property name="dataType"/>
    <iact:actionData xml:id="d1">
      <inkml:trace xmlns:inkml="http://www.w3.org/2003/InkML" xml:id="stk1" contextRef="#ctx0" brushRef="#br0">7420 13978 0,'23'0'56,"-1"0"-41,0 0-7,0 0 0,0 0 0,22 0 0,1 0 0,-1 0 0,23 0 0,-23 0 0,0 0 0,0 0 0,45 0 0,-45 0 0,-22 0 0,1 0 0,21 0 0,0 0 0,1 0 0,-1 0 0,0 0 8,0 0-8,1 0 8,-23 0-8,0 0 0,0 0 0,22 0 0,-21 0 0,-1 0 8,0 0 0,0 22 24,0-22-32,0 0 8,0 0 0,1 0-8,-1 0 0,0 0 24,0 0-16,0 0-8,0 0 16,1 0 168,-1 0-176,0 0 0</inkml:trace>
    </iact:actionData>
  </iact:action>
  <iact:action type="add" startTime="56924">
    <iact:property name="dataType"/>
    <iact:actionData xml:id="d2">
      <inkml:trace xmlns:inkml="http://www.w3.org/2003/InkML" xml:id="stk2" contextRef="#ctx0" brushRef="#br1">15859 12604 0,'-22'22'15,"0"23"-7,-67-1 0,67 22 0,-66-21 0,43-1 0,1 23 0,0-45 0,0 0 0,44 0 8</inkml:trace>
    </iact:actionData>
  </iact:action>
  <iact:action type="add" startTime="57252">
    <iact:property name="dataType"/>
    <iact:actionData xml:id="d3">
      <inkml:trace xmlns:inkml="http://www.w3.org/2003/InkML" xml:id="stk3" contextRef="#ctx0" brushRef="#br1">15571 12671 0,'0'0'1,"45"66"5,-23-44 2,22 45 0,0 21 0,1-65 0,-23 21 0,0-44 0,22 44 0,-21-44 17,-1 0-18</inkml:trace>
    </iact:actionData>
  </iact:action>
  <iact:action type="add" startTime="57748">
    <iact:property name="dataType"/>
    <iact:actionData xml:id="d4">
      <inkml:trace xmlns:inkml="http://www.w3.org/2003/InkML" xml:id="stk4" contextRef="#ctx0" brushRef="#br1">16923 12626 0,'0'0'0,"0"23"8,0-1-1,0 0 1,22 22 0,0-44 0,-22 44 0,22-21 0,0-1 0,0-22 0,23 0 16,-45-22-16,22 22 0,0-45 0,0 45 0,0-44 0,-22 22 0,22-22 0,-22 21 0,0 1 0,23 0 0,-23 0 0,0 0 0,22 88 64,0-21-64,0-1 0,0 44 0,0 90 0,-22-112 0,0 1 0,0 21 0,0 1 0,0-45 0,0-22 0,0 0 0,0 1 9,-22-23 14,0 0-15,0 0-8,-22 0 0,44-23 8,-23 23-8,1-22 0,0 0 0,22 0 8,0 0-8,0 0 0,0-23 8,22 23-8,23 0 0,-45 0 0,44 0 0,0 22 0,-44-45 0,67 45 0,-45 0 8,22 0-8</inkml:trace>
    </iact:actionData>
  </iact:action>
  <iact:action type="add" startTime="58756">
    <iact:property name="dataType"/>
    <iact:actionData xml:id="d5">
      <inkml:trace xmlns:inkml="http://www.w3.org/2003/InkML" xml:id="stk5" contextRef="#ctx0" brushRef="#br1">18052 12626 0,'22'0'24,"0"0"-9,67 45-7,-22-45 0,-45 0 0,0 22 0,22-22 0,-22 22 0,0-22 0,1 0 0,-1 0 0,0 22 0,-22 0 40,0 0-40,0 1 0,-22-1 0,0-22 0,-23 44 0,23-22 0,0-22 0,-22 22 0,44 1 0,-22-23 0,44 0 88,0 0-88,22 0 0,45 0 0,-45 0 0,0 0 0,45 0 0,-45 0 0,-22 0 0,23 0 0,-1-23 0,-22 23 8,0 0-8,0 0 0</inkml:trace>
    </iact:actionData>
  </iact:action>
  <iact:action type="add" startTime="63900">
    <iact:property name="dataType"/>
    <iact:actionData xml:id="d6">
      <inkml:trace xmlns:inkml="http://www.w3.org/2003/InkML" xml:id="stk6" contextRef="#ctx0" brushRef="#br1">16790 12981 0,'0'0'1,"-22"22"16,-23 0-12,1 22 3,0-21 0,-1-1 0,23 22 0,0-22 0,-44 0 0,66 23 0,-67-23 0,67 0 0,-22-22 0,-22 22 0,66-44 73</inkml:trace>
    </iact:actionData>
  </iact:action>
  <iact:action type="add" startTime="64252">
    <iact:property name="dataType"/>
    <iact:actionData xml:id="d7">
      <inkml:trace xmlns:inkml="http://www.w3.org/2003/InkML" xml:id="stk7" contextRef="#ctx0" brushRef="#br1">16546 12914 0,'0'0'0,"44"0"8,-22 45-1,1-1 1,-1-22 0,22 67 0,-22-67 0,23 22 0,-1 0 0,-22-21 0,0-1 0,22-22 73</inkml:trace>
    </iact:actionData>
  </iact:action>
  <iact:action type="add" startTime="64876">
    <iact:property name="dataType"/>
    <iact:actionData xml:id="d8">
      <inkml:trace xmlns:inkml="http://www.w3.org/2003/InkML" xml:id="stk8" contextRef="#ctx0" brushRef="#br1">18030 13025 0,'0'22'24,"-22"0"-17,-22 1 1,21 43 0,1-44 0,-22 0 0,22 23 0,-22-1 0,21-22 0,-21 0 0,44 23 0</inkml:trace>
    </iact:actionData>
  </iact:action>
  <iact:action type="add" startTime="65276">
    <iact:property name="dataType"/>
    <iact:actionData xml:id="d9">
      <inkml:trace xmlns:inkml="http://www.w3.org/2003/InkML" xml:id="stk9" contextRef="#ctx0" brushRef="#br1">17809 12959 0,'0'0'0,"22"22"8,22 0-1,-22 44 1,22-21 0,1-1 0,-1 45 0,-22-67 0,0 22 0,0 0 0,-22-21 0,23-1 0,-23 0 0</inkml:trace>
    </iact:actionData>
  </iact:action>
  <iact:action type="add" startTime="68916">
    <iact:property name="dataType"/>
    <iact:actionData xml:id="d10">
      <inkml:trace xmlns:inkml="http://www.w3.org/2003/InkML" xml:id="stk10" contextRef="#ctx0" brushRef="#br1">9591 12848 0,'0'0'0,"22"66"7,0 1 1,1-23 0,-23 23 0,22 21 0,-22-21 0,0-45 0,22 22 0,-22-22 0,0 0 8,22-22 16,0 0 8,0 0-32,45 0 0,-23 0 0,0 0 0,45 0 0,-45 0 0,45-22 0,-23 22 0,23 0 0,22-22 0,-45 22 0,1 0 0,-1 0 0,23 0 0,-45 0 0,44 0 0,23 0 0,-67 0 0,1 0 0,21 0 0,-21 0 0,-1 0 0,-22 0 0,0 0 0,22 0 0,-21 0 0,-1 0 0,0 0 0,0 0 0,0 0 0,22 0 0,-21 0 8,-1 0-8,0 0 65,-22-22-34,0-22-23,0 21-8,0 1 0,22-22 0,-22 0 0,0-1 0,0 1 0,0 22 0,0 0 0,-22 0 8,22 0-8,-22 22 0,0 0 0,-1 0 0,-21 0 0,0 0 0,-23 0 0,23 0 0,-22 0 0,-1 0 0,-44 0 0,1 0 0,-67 0 0,110 0 0,-44 0 0,-22 0 0,-22 0 0,45 0 0,-23-23 0,22 23 0,-22 0 0,0 0 0,67 0 0,-67 0 0,22 0 0,23 0 0,21 0 0,-22 0 0,23 0 0,44 0 0,-22 0 0</inkml:trace>
    </iact:actionData>
  </iact:action>
  <iact:action type="add" startTime="71444">
    <iact:property name="dataType"/>
    <iact:actionData xml:id="d11">
      <inkml:trace xmlns:inkml="http://www.w3.org/2003/InkML" xml:id="stk11" contextRef="#ctx0" brushRef="#br1">10455 12804 0,'0'-45'64,"22"23"-57,0 0 1,0-22 0,67-1 0,-67 23 0,45-22 0,-1 0 0,23 22 0,-1-45 0,1 45 0,-1 22 0,23-44 0,-44 44 0,43 0 0,-21 0 0,-23-23 0,23 23 0,22 0 0,22 0 0,-23 0 0,-43 0 0,88 23 0,-67-1 0,23 22 0,-44-22 0,-23 0 0,0 23 0,1-1 0,-1-22 0,-22 45 0,44-23 0,-43 0 0,-1-22 0,22 45 0,-22-45 0,0 0 0,1 22 0,-1-44 0,0 23 0</inkml:trace>
    </iact:actionData>
  </iact:action>
  <iact:action type="add" startTime="72148">
    <iact:property name="dataType"/>
    <iact:actionData xml:id="d12">
      <inkml:trace xmlns:inkml="http://www.w3.org/2003/InkML" xml:id="stk12" contextRef="#ctx0" brushRef="#br1">13733 12870 0,'0'0'1,"-44"44"5,22 23 2,-1-1 0,1-21 0,-22 21 0,44-22 0,0 1 0,0-1 0,0 0 0,0-22 0,44 23 0,1-1 0,21-22 0,0-22 0,1 44 0,44-21 0,44-1 0,-89-22 0,45 0 0,0 0 0,66 0 0,-111-22 0,45-23 1,-22 45-2,-45-22 1,22-22 0,-21 44 0,-1-44 0,-22 21 0,22-21 0,-21 22 0,-1 0 0,0-23 0,-22 23 0,22-22 0,0 22 8,-22-22-8,0 21 0,0 1 0,-22-22 0,0 0 0,-67 22 0,45-45 0,-89 23 0,111 22 0,-89-23 0,0 23 0,23-22 0,21 44 0,-21 0 0,-45 0 0,66 0 0,-21 0 0,-1 0 0,23 0 0,-1 0 0,-21 22 0,43 0 0,1-22 0,-22 44 0,44-21 0,-23-23 0,45 22 0,-22 0 0,22 0 0,-22-22 0,22 22 0,0 0 1</inkml:trace>
    </iact:actionData>
  </iact:action>
  <iact:action type="add" startTime="73732">
    <iact:property name="dataType"/>
    <iact:actionData xml:id="d13">
      <inkml:trace xmlns:inkml="http://www.w3.org/2003/InkML" xml:id="stk13" contextRef="#ctx0" brushRef="#br1">16192 13778 0,'0'22'8,"0"23"7,-23-1 1,1-22-8,0 22 0,-22 1 0,0 21 0,21-44 0,1 89 0,0-67 0,-22-21 0,44 21 0,0-22 0,-22-22 8</inkml:trace>
    </iact:actionData>
  </iact:action>
  <iact:action type="add" startTime="74100">
    <iact:property name="dataType"/>
    <iact:actionData xml:id="d14">
      <inkml:trace xmlns:inkml="http://www.w3.org/2003/InkML" xml:id="stk14" contextRef="#ctx0" brushRef="#br1">15882 13911 0,'22'0'16,"0"44"-9,0-44 1,22 45 0,-22-23 0,1 22 8,-1-44-8,-22 22 0,44-22 0,-22 45 8,0-45-8,0 0 0,1 22 0,21 0 0,-22-22 0,22 0 0,1 0 8,-23 0-8,0 0 0</inkml:trace>
    </iact:actionData>
  </iact:action>
  <iact:action type="add" startTime="74772">
    <iact:property name="dataType"/>
    <iact:actionData xml:id="d15">
      <inkml:trace xmlns:inkml="http://www.w3.org/2003/InkML" xml:id="stk15" contextRef="#ctx0" brushRef="#br1">17698 13778 0,'-22'22'8,"0"-22"7,-1 23-7,1-1 0,-22 0 0,22 22 0,-23-44 0,23 44 0,0-21 0,-22 21 0,22-22 0,-23 0 0,45 23 0,-22-45 0,0 0 0,22 22 0,0 0 0,-22-22 0,0 22 16,22 0 0</inkml:trace>
    </iact:actionData>
  </iact:action>
  <iact:action type="add" startTime="75340">
    <iact:property name="dataType"/>
    <iact:actionData xml:id="d16">
      <inkml:trace xmlns:inkml="http://www.w3.org/2003/InkML" xml:id="stk16" contextRef="#ctx0" brushRef="#br1">17321 13668 0,'0'0'0,"22"0"8,1 44-1,-1-22 1,22 22 0,-22-22 0,0 1 0,23 43 1,-23-44-2,0 0 1,22 23 0,-44-23 0,45 22 0,-23 0 0,0-44 0,0 23 0,0 43 0,22-44 8,-44 0 0</inkml:trace>
    </iact:actionData>
  </iact:action>
  <iact:action type="add" startTime="77116">
    <iact:property name="dataType"/>
    <iact:actionData xml:id="d17">
      <inkml:trace xmlns:inkml="http://www.w3.org/2003/InkML" xml:id="stk17" contextRef="#ctx0" brushRef="#br1">9037 14332 0,'45'0'32,"21"0"-25,-22 22 1,23-22 0,21 0 0,23 0 0,-22 0 0,-1 0 0,67 0 0,-66 0 0,22 0 0,-67 0 0,67 0 0,22 0 0,-45 0 0,67 0 0,-44 0 0,44 0 0,22-22 0,-22 22 0,23-22 0,-68 22 0,45-22 0,0 22 0,0 0 0,-66 0 0,22 0 0,22 0 0,-67 0 0,45 0 0,-67 0 0,45 0 0,-23 0 0,67 0 0,-44 0 0,44-22 0,44-1 0,0 23 0,-66-22 0,44 22 0,66 0 0,-88 0 0,0 0 0,-22 0 0,22 0 0,-45 0 0,-43 0 0,-1 0 0,0 0 0,23 0 0,-1 0 0,-22 0 0,23 0 0,-1 0 0,-43 0 0,21 0 8,-22 0 0,0 0-8,0 0 0,0 0 8,1 0 30</inkml:trace>
    </iact:actionData>
  </iact:action>
  <iact:action type="add" startTime="77956">
    <iact:property name="dataType"/>
    <iact:actionData xml:id="d18">
      <inkml:trace xmlns:inkml="http://www.w3.org/2003/InkML" xml:id="stk18" contextRef="#ctx0" brushRef="#br1">14597 14266 0,'0'0'0,"0"22"16,0 0-1,22-22-7,22 22 0,23-22 0,-23 0 0,89 22 0,-44 0 0,88-22 0,44 0 0,-21 0 0,-1 0 0,45 0 0,-45 0 0,45 0 0,-45 0 0,22 0 0,-21 0 0,-1-22 0,45 0 0,22-22 0,110-23 0,-154 1 0,110 22 0,-89-1 0,1-21 0,-22 21 0,-23 1 0,45 22 0,-156-44 0,23 21 0,-22 23 0,-45-22 0,0 44 0,-44-22 8,22 22-8</inkml:trace>
    </iact:actionData>
  </iact:action>
  <iact:action type="add" startTime="78540">
    <iact:property name="dataType"/>
    <iact:actionData xml:id="d19">
      <inkml:trace xmlns:inkml="http://www.w3.org/2003/InkML" xml:id="stk19" contextRef="#ctx0" brushRef="#br1">20179 13645 0,'0'-22'48,"44"22"-41,0 0 1,-22 0 0,23 0 0,-45-22 0,44 22 0,-22 0 0,-22 22 48,0 23-48,0-23 0,0 44 0,-22-22 0,0 23 0,0-45 0,-23 0 0,45 22 0,-22-44 8,44-22 33,23 0-42</inkml:trace>
    </iact:actionData>
  </iact:action>
  <iact:action type="add" startTime="79044">
    <iact:property name="dataType"/>
    <iact:actionData xml:id="d20">
      <inkml:trace xmlns:inkml="http://www.w3.org/2003/InkML" xml:id="stk20" contextRef="#ctx0" brushRef="#br1">21087 13313 0,'0'0'1,"-45"0"5,-21 44 2,-1 1 0,1 43 0,0-43 0,43 21 0,23-44 0,0 23 0,23-23 0,21-22 8,0 0-8,-22 0 0,23 0 0,-23-67 0,0-21 0,0 43 0,-22-43 0,0 21 0,0 23 0,0-23 0,0 45 16,0 111 8,0 0-24,0 66 0,0-45 0,22 1 0,-22 0 0,0 22 0,0-67 0,0-21 0,0-23 0,0 0 0,-22 0 0,0 0 0,0-22 0,0 0 8,-23 0-8,23 0 9,0 0-10,0 0 1,0-44 8,22 22-8,0-23 0,0 1 0,22-22 0,0-1 0,44 23 0,-21-23 0,-1 23 0,0 22 0,1 0 0,-23 0 0,0 22 0,22-22 8,-22-1-8,1 1 8,-1 0-8,0-22 8,0 44-8,-22-22 0,-22 44 64,0 22-64,22 0 0,-22 23 0,22 44 0,0-89 0,0 66 0,0-66 8,22-66 40,0-22-48,0-1 0,67-21 0,-67-1 0,22 45 0,-22-23 0,23 23 0,-23 0 0,44 22 0,-44-23 0,0 45 0,1-22 0,-1 0 0,0 22 0,-22-22 0,22 22 0</inkml:trace>
    </iact:actionData>
  </iact:action>
  <iact:action type="add" startTime="80076">
    <iact:property name="dataType"/>
    <iact:actionData xml:id="d21">
      <inkml:trace xmlns:inkml="http://www.w3.org/2003/InkML" xml:id="stk21" contextRef="#ctx0" brushRef="#br1">21729 13269 0,'0'66'16,"0"-21"-9,0-1 1,0 22 0,0-44 0,0 23 0,0 21 0,0-44 0,0 1 0,0-1 0</inkml:trace>
    </iact:actionData>
  </iact:action>
  <iact:action type="add" startTime="80444">
    <iact:property name="dataType"/>
    <iact:actionData xml:id="d22">
      <inkml:trace xmlns:inkml="http://www.w3.org/2003/InkML" xml:id="stk22" contextRef="#ctx0" brushRef="#br1">21530 14044 0,'22'0'32,"0"0"-25,22-22 9,1 0-8,-1 0 0,-22-23 0,44-21 0,-66 44 0,45-23 0,-23 23 0,0 0 0,0 0 0,-22 0 0,22-22 0,-22 66 80,-22 22-80,0 22 0,22-21 0,-22-23 0,22 0 0,0 0 0,22 0 0,-22 0 0,22-22 8,0 0-8,1 0 16,-1 0-8,0 0-8,0-44 9,0 0 6,0 22-15,0-23 8,1 23-8</inkml:trace>
    </iact:actionData>
  </iact:action>
  <iact:action type="add" startTime="81068">
    <iact:property name="dataType"/>
    <iact:actionData xml:id="d23">
      <inkml:trace xmlns:inkml="http://www.w3.org/2003/InkML" xml:id="stk23" contextRef="#ctx0" brushRef="#br1">22394 13092 0,'0'44'8,"0"22"-1,0 1 1,0-1 0,0 67 0,0-89 0,0 67 0,0-44 0,0-1 0,0-22 0,0 1 0,0-23 0,-23-22 64,23-22-64,-66 0 0,44-23 0,-23 23 0,23 0 0,-22 22 0,22-22 0,22 44 40,0 0-40,0 0 0,0 23 0,0-1 0,0-22 0,0 0 0,44 0 0,-22 23 0,0-45 0,23 0 0,-1 0 0,0 0 16,-21 0-16,-1-23 9,0 1-10,-22 0 9</inkml:trace>
    </iact:actionData>
  </iact:action>
  <iact:action type="add" startTime="81772">
    <iact:property name="dataType"/>
    <iact:actionData xml:id="d24">
      <inkml:trace xmlns:inkml="http://www.w3.org/2003/InkML" xml:id="stk24" contextRef="#ctx0" brushRef="#br1">20754 14421 0,'0'0'1,"178"-22"21,-45 22-21,66-23 6,22 1 1,-43 0 0,-23-22 0,0-1 0,22-21 0,-89 44 0,23 0 0,-44 22 0,-45-22 0,0 22 0,0 0 48,0 0-48</inkml:trace>
    </iact:actionData>
  </iact:action>
  <iact:action type="add" startTime="82068">
    <iact:property name="dataType"/>
    <iact:actionData xml:id="d25">
      <inkml:trace xmlns:inkml="http://www.w3.org/2003/InkML" xml:id="stk25" contextRef="#ctx0" brushRef="#br1">22881 14000 0,'22'0'72</inkml:trace>
    </iact:actionData>
  </iact:action>
  <iact:action type="add" startTime="92404">
    <iact:property name="dataType"/>
    <iact:actionData xml:id="d26">
      <inkml:trace xmlns:inkml="http://www.w3.org/2003/InkML" xml:id="stk26" contextRef="#ctx0" brushRef="#br2">11828 14842 0,'0'0'0,"22"0"16,0 0-9,45 0 1,-23 0 0,45 0 0,-45 0 0,89 0 0,-44 0 0,88 0 0,-66 0 0,66 0 0,22 0 0,-22 0 0,-22 0 0,-22 0 0,-22 0 0,66 0 0,-88 0 0,22-23 0,21 23 0,23-22 0,23 0 0,-68 22 0,45-22 0,-22 0 0,0 22 0,22 0 0,0 0 0,0 0 0,-66-22 0,0 22 0,21 0 0,1 0 0,-67 0 0,45 0 0,-23 0 0,1-23 0,-23 23 0,45 0 0,-1 0 0,1-22 0,0 22 0,43 0 0,-43 0 0,-45 0 0,67 0 0,-67 0 0,23 0 0,21 0 0,-21 0 0,-23 0 0,23 0 0,21 0 0,-21 0 0,-23 0 0,0 0 0,1 0 0,21 0 0,1 0 0,-45 0 0,44 0 0,23 0 0,-23 0 0,1 0 0,-23 0 0,22 0 0,1 0 0,21 0 0,-21 0 0,-23 0 0,0 0 0,1 0 0,-23 0 0,22 0 0,0 0 0,1 0 0,-23 0 1,22 0-2,1 0 1,-1 0 0,0 0 0,0 0 0,23 0 0,-45 0 0,44 0 0,-21 0 0,43 0 0,-43 0 0,21 0 0,23 0 0,-23 22 0,23-22 0,-1 23 0,1-23 0,-45 22 0,45-22 0,-1 0 0,-21 0 0,-1 0 0,23 0 0,-23 0 0,1 0 0,-1 0 0,1 0 0,-1 0 0,-21 22 0,43-22 0,-44 0 0,23 22 0,-1-22 0,1 0 0,-23 0 0,22 0 0,-43 0 0,21 0 0,45 0 0,43 0 0,-65 0 0,21 0 0,1 0 0,0 0 0,-23 0 0,67 0 0,-44 0 0,-45 0 0,67 0 0,22-22 0,-111 22 0,22 0 0,45-22 0,-23 22 0,-44 0 0,45 0 0,43 0 0,-21 0 0,-67-22 0,22 22 0,23 0 0,-1 0 0,45 0 0,-67 0 0,23 0 0,-1 0 0,1 0 0,-23 0 0,22 0 0,1 0 0,-23 0 0,-22 0 0,23 0 0,-1 0 0,0 0 1,1 0-2,21 0 9,-44 0-8,22 0 0,-21 0 0,21 0 0,-22 0 0,0 0 0,0 0 0,1 0 0,21 0 0,-22 0 0,0 0 0,0 0 0,0 0 8</inkml:trace>
    </iact:actionData>
  </iact:action>
  <iact:action type="add" startTime="94596">
    <iact:property name="dataType"/>
    <iact:actionData xml:id="d27">
      <inkml:trace xmlns:inkml="http://www.w3.org/2003/InkML" xml:id="stk27" contextRef="#ctx0" brushRef="#br2">23656 13889 0,'22'0'15,"0"22"-7,0 22 0,45 23 0,-45-1 0,45-21 0,-67-23 0,66 44 0,-44-44 0,0 1 0,23 43 0,-23-44 0,22 23 0,-22-23 0,0 0 8,0-22 24,1 0-32,-1-22 0,-22 0 0,66-23 0,-21-43 0,43 43 0,1-88 0,21 45 0,-21-45 0,66 0 0,-44 0 0,66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act:action type="add" startTime="9581">
    <iact:property name="dataType"/>
    <iact:actionData xml:id="d0">
      <inkml:trace xmlns:inkml="http://www.w3.org/2003/InkML" xml:id="stk0" contextRef="#ctx0" brushRef="#br0">2415 10721 0,'22'0'23,"0"0"-13,44 0-3,1 0 2,44 0-3,-45-22 4,0 22-3,45 0 1,-22 0 1,-1 0-2,156 0 1,-111 0 0,44 0 0,45 0 1,-23 0-3,22 0 4,-43 0-4,65 0 3,-21 0-1,-1 0 0,1 0-1,-23 0 2,0 0-1,45 0 0,-89 0 0,22 0 0,1 0 1,-90 0-2,45 0 1,-22 0 0,-23 0 0,-21 0 0,-23 0 0,0-22 1,1 22-2,-1 0 1,23-22 0,-45 22 0,66-22 0,-43 22 0,-45-22 1,66 22-2,-44-22 2,22 22-2,-21 0 1,21 0 0,0 0 0,1 0 0</inkml:trace>
    </iact:actionData>
  </iact:action>
  <iact:action type="add" startTime="10613">
    <iact:property name="dataType"/>
    <iact:actionData xml:id="d1">
      <inkml:trace xmlns:inkml="http://www.w3.org/2003/InkML" xml:id="stk1" contextRef="#ctx0" brushRef="#br0">5161 13712 0,'22'0'16,"0"0"-8,23 0 1,21 0-2,23 0 1,44 0 0,44 0 0,-22 0 0,44 0 0,45-22 0,22 22 1,-23-22 0,-21 22-2,-1 0 0,67 0 2,-22 0-1,-22 0 0,-45 0-1,-44 0 1,67 0 0,-23 22 0,-66 0 1,44-22-2,-22 22 2,44 0-2,23-22 2,-1 44-1,1-21-1,22-1 2,-1 22-1,1-22 0,-23-22 0,23 0-1,-67 0 2,111 0-2,0 0 2,-44 0-2,-1 0 2,-43 0-3,-23 0 4,89-44-3,-23 44 1,-110 0 0,22 0 0,67 0 0,-111 0 0,66 0 0,-111 0 0,23 0 0,-23 0 0,23 0 1,-1 0-2,-21 0 1,-23 0 0,23-22 1,-1 0-2,23-1 2,88-43-1,-133 66 0,89 0-1,0-44 2,0 44-2,-89-22 2,45-1-2,-1 1 2,23 0-1,-44 22 0,21-22 0,-44 0-1,67 22 1,-44 0 0,66 0 0,-89 0 0,67 0 0,-23 0 0,23-22 1,44 22-2,-89 0 0,-21 0 2,-1-23-2,-22 23 3,23 0-3</inkml:trace>
    </iact:actionData>
  </iact:action>
  <iact:action type="add" startTime="12621">
    <iact:property name="dataType"/>
    <iact:actionData xml:id="d2">
      <inkml:trace xmlns:inkml="http://www.w3.org/2003/InkML" xml:id="stk2" contextRef="#ctx0" brushRef="#br0">6667 9104 0,'0'23'33,"22"43"-25,23 0-1,-1 67 2,0-66-2,-44-1 1,67 23 1,-1 22-1,-21-45 0,-1 1 0,0-1 0,23 0 0,-23-21 0,-44-23-1,22 0 2,0-22-2,0 0 25,23-22-23,-23-22-2,44-23 2,-44-44-1,67 23 0,-23-23 0,23 0 0,-22 0 0,-23 1 0,-22 43 0,0 45 0,0 0 0,0 22 39,1 0-39</inkml:trace>
    </iact:actionData>
  </iact:action>
  <iact:action type="add" startTime="13917">
    <iact:property name="dataType"/>
    <iact:actionData xml:id="d3">
      <inkml:trace xmlns:inkml="http://www.w3.org/2003/InkML" xml:id="stk3" contextRef="#ctx0" brushRef="#br0">16723 12494 0,'22'0'9,"-22"66"-2,45 0 1,-1 1 0,0-1 1,23 23-2,21 22 2,-21-1-2,-23-43 2,23 21-2,-45-65 2,22 21-3,0-22 11,1-22 15,-45-22-24,66-67 0,-44 23 0,89-89 0,-22-22 1,-23 88-1,23-22 0,-1 45 0,-66 44 0,23-23 0,-23 45-1,0-22 2,-22 0 63,22 0-64</inkml:trace>
    </iact:actionData>
  </iact:action>
  <iact:action type="add" startTime="17877">
    <iact:property name="dataType"/>
    <iact:actionData xml:id="d4">
      <inkml:trace xmlns:inkml="http://www.w3.org/2003/InkML" xml:id="stk4" contextRef="#ctx0" brushRef="#br1">4607 10965 0,'0'67'8,"0"-45"1,0 22-2,0 0 2,0 45-3,0-23 4,0-44-4,0 23 4,0 21-4,0 23 4,0-23-4,0-21 3,23 43-2,-23-21 3,22 43-3,22-43 2,-22-1-3,0-21 4,0-23-3,1 0 2,-1 0 7,0-22-10,0 22 4,0 0-3,0 1 9,23-1-7,-23-22-3,22 0 3,23 0-1,-1 22 1,23-22-1,-1 0-1,-21 0 1,21 0 0,23 0 0,133 0 0,-156 0 0,67 0 0,-44 0 0,44-44 0,0 44 0,22 0-1,-44-23 2,44 23-1,23 0 1,-45 0-3,44 0 3,1 0-2,-45 0 2,44 0-1,-44 0 0,44 0 0,111 23 0,-66-1 0,-45-22 0,1 22-1,43-22 2,-21 44-2,-1-44 2,67 44-1,-44-21 1,-89-23-2,0 22 2,-89-22-2,90 0 2,-90 0-2,45 0 1,44 0 0,22 22 1,67-22-1,-89 44 0,-45-22-1,134 23 2,-111-23-1,22 0 0,-66 0 0,21-22 0,1 0-1,0 0 2,66 22-2,-44-22 2,44 22-1,22 23 0,23-23 0,-111-22-2,66 0 3,-22 0-2,-66 0 3,66 0-4,22 0 3,-111 0-1,23 0 0,22 0 0,-67 0 0,45-22 0,-67 22 0,22-22 1,-22 22-2,0 0 1,0 0 0,1-23-1,-1 1 2,0 22-1,22-44 1,0 22-3,23 0 4,-1 0-4,23-23 5,0 1-4,21 22 1,-21-23-1,44 23 2,-45 0-2,23 22 1,0-22 1,-23 0-2,-21 22 1,-1-22 1,-21 0-2,-45-1 2,0 1-2,0 0 10,0-22-10,0-1 8,0 23-6,0-44-1,0 22 1,0-23-2,0 1 1,-22-23 0,-1-22 0,1 23 1,0 43-1,22-21 0,0 22-1,0-23 2,0 23-1,-22-23 0,0 1-1,22 44 2,-45 0-1,23 0-1,22-1 1,-22 23 0,0-22 0,0 22 0,0 0 0,0-22 0,-1 0 0,-21 22 8,0 0-7,-23 0-2,-43-22 2,-45 22-2,-67-22 2,45-23-1,-67 23 0,23 0 0,-1 0 0,67 0 0,-66-23 0,110 45-1,-22 0 1,44-22 0,-88 22 1,44-22-1,-22 22 0,0 0 0,0 0-1,44 0 1,-21-22 0,-1 22 0,-44 0 0,21 0 1,90 0-2,-67-22 2,-88 0-2,66 22 2,44 0-2,44 0 1,-43 0 0,21 0 0,-66 0 1,89 0-2,-23 0 1,22 0 0,-43 0 0,43 0 0,1 0 1,-23 0-2,23 0 1,-45 0 0,0 0 0,23 22 0,-1-22 1,1 0-2,-45 0 1,44 0 0,0 0 0,-66 0 0,22 0 1,67 0-2,-67 22 2,22-22-1,23 0 13,-23 22-20,-66-22 0,88 0 7,-88 22-1,111 0 3,-67-22-4,22 23 4,-22-1-3,22 0 2,-22-22-2,1 0 1,-24 22-1,1-22 3,-44 0-3,44 0 1,0 22 0,0-22 0,-22 22-1,22 0 3,-23 1-3,90-23 2,-89 22-1,110 0 0,-88-22-2,67 0 3,-45 22-2,44 0 2,-44 0 0,89 23-1,0-45 0,-1 0-1,-21 0 2,-1 22-2,1-22 2,44 22-1,-22 0 0,-23-22 0,1 0 0,21 22 0,1 0 0,0 1 0,-1-23-1,1 0 1,22 0 1,-22 22-2,22-22 2,-23 0-2,1 22 2,0-22-2,-1 0 1,1 0 0,22 0 0,-45 0 0,1 0 0,22 0 0,22 0 1,-1 0-3,-21 0 3,0 0-1,22 0 0,-1 0 0,1 0 0,0 0 0,0 0 0</inkml:trace>
    </iact:actionData>
  </iact:action>
  <iact:action type="add" startTime="21045">
    <iact:property name="dataType"/>
    <iact:actionData xml:id="d5">
      <inkml:trace xmlns:inkml="http://www.w3.org/2003/InkML" xml:id="stk5" contextRef="#ctx0" brushRef="#br1">2215 6247 0,'0'0'1,"0"66"14,-22 23 1,0-45-8,0 45 1,22-45-2,-22 45 2,22-45-2,22 45 2,0-45-2,-22 22 1,22 1 1,-22-23-2,0 23 2,22-1-2,0 23 1,1-23 1,-23 1-1,0-1-1,22-44 1,0 22 0,0 1-1,0-23 3,0 0-3,0 0 25,1-22-24,21 0 0,0 22 0,-22 1-1,45-1 3,-23 0-3,-22-22 1,-22 44 0,22-44 0,23 22-1,-1 0 3,-22-22-3,0 23 2,0-1-3,1-22 3,43 0-1,-22 0 0,-21 0 0,-1 0 0,22 0 0,0 0 0,1 0 0,65 0 0,-88 22 0,45-22 0,88 0 0,-66 0 0,43 0 0,90 0 1,-23 0-2,1 0 2,43-22-2,23 22 2,0 0-1,-22 0-1,21 0 1,-88 0 0,89 0 1,-66 0-3,-1 0 4,45 0-4,-23 0 3,-44 0-2,67 0 2,-45 0-1,23 0 0,-111 22 0,110-22 0,-110 0 0,110 0 0,-44 0 0,23 0 0,-23 0-1,-22 0 2,44 22-2,-21-22 3,-23 0-4,110 0 4,-176 0-4,199 0 3,-89 0-2,-21 0 2,87 22-1,-21-22 0,-45 0 0,-21 0 0,65 0 0,-66 0 0,1 0 0,65 0 0,-21 0 0,-1 22 0,-44 1 1,-22-1-1,45-22 0,-45 0-1,-44 0 1,44 0 0,22 0 0,-44 0 0,44 0 0,-44 0 0,88 0 0,-154 0-1,110 0 2,22 22-1,-44-22 0,23 0 0,-1 44 0,44-44 0,-110 22 1,22-22-3,0 0 3,-22 0-1,-1 0 0,45 0 0,-22 0 0,-22 0-1,-22 0 2,21 0-2,68 0 2,-46 0-1,-43 0 0,44 0 0,-44-22 0,-23 22 1,-44 0-2,0 0 1,0-22 0,1 22 0,-1 0 0,22 0 8,-44-22-8,22 22 1,-22-22-1,22 22 8,0-22 7,-22-23-15,23 23 1,-1 0-2,0-22 2,0-1-1,-22 1-1,0 0 1,44-45 1,-44 67-1,22-45 1,1-21-3,-23 21 3,0 23-2,0-44 1,0 43 1,0 23-2,22-22 2,-22 22-2,0-45 1,22 45 0,-22-22 1,0 22-2,0-45 1,0 23 0,0 22 0,0-23 0,0 1 0,0 22 1,0-22-2,0-1 1,-22 23 0,22-22 0,-22 22 1,-1 0-2,23-1 2,-44 1-1,-22-44 0,21 44 0,-21-23 0,-45 1 0,45 0-2,-45-23 4,22 45-4,-43-22 4,-46 0-4,90 21 4,-112-43-3,45 22 2,-44-1-3,22 23 4,22 0-2,-45-22 0,23 22 0,22-1 0,-22 1 0,44 22-1,22-22 0,-22 22 2,23-22-2,-1 22 3,0 0-4,0 0 4,-44 0-3,23 0 1,-1 0 0,-22 0 0,44 0 0,-111 0 0,67 0 0,-22 0 0,22 22-1,22 0 2,-22 0-1,-66-22 0,110 0 1,-66 23-2,44-23 1,0 22 1,-89-22-2,112 0 0,-112 0 2,134 0-1,-45 0 1,-111 0-3,89 0 4,-22 0-2,0 0 0,22 0-1,44 22 1,-44-22 0,0 0 0,22 0 0,-44 0 0,88 0 0,-133 0 0,45 0-1,22 0 2,-44 0-1,0 0 0,21 0 0,-43 0 0,22 0-1,-1 0 2,67 22-1,-88-22 1,88 22-2,-111-22 1,23 22-1,-1-22 2,23 22-1,44-22 0,-22 0-1,66 0 3,-22 0-3,22 23 1,-22-23 0,-44 0 1,89 22-2,-1-22 2,-44 22-1,-22-22 0,-22 22 0,110 0-1,-110-22 1,89 22 0,21-22 0,-44 23 1,-22-23-2,45 0 1,-45 22 0,0-22-1,67 0 2,-23 0 0,23 0-2,-23 0 1,45 0 0,22 0 0,-67 0 0,45 0-1,-23 0 2,1 0-1,-1 0 1,23 0-2,0 0 1,-45 0 1,67 0-2,-22 0 1,-1 22 0,-43-22 0,66 0 0,-23 0 1,-21 0-2,44 0 1,-23 0 0,-21 0 0,22 22 0,-1-22 0,1 0 0,0 22 0,22-22 1,-45 0-1,1 0 8,44 0-9,-23 0 2,1 0-3,-22 0 3,43 0-2,1 22 2,-44-22-2,44 0 3,-23 22-4,23-22 3,0 0-2,0 0 3</inkml:trace>
    </iact:actionData>
  </iact:action>
  <iact:action type="add" startTime="30845">
    <iact:property name="dataType"/>
    <iact:actionData xml:id="d6">
      <inkml:trace xmlns:inkml="http://www.w3.org/2003/InkML" xml:id="stk6" contextRef="#ctx0" brushRef="#br1">9990 12449 0,'0'0'0,"0"22"8,-22-22 1,-23 45-1,23-45-1,-22 22 2,0-22-2,-1 44 0,-21-44 3,-1 0-4,23 22 4,-45 0-2,23 1 0,-23-1-2,1 0 4,-45 22-4,89-22 4,-45 0-4,23-22 3,21 0-2,-43 0 2,43 0-2,-21 0 1,22 0 1,21-22-1,-21 0 0,0 22 0,0-22-1,-1 0 10,23 0-8,0 22-3,22-45 10,-22 45-7,22-22-1,-22-44 0,0 22 1,-1-1-1,1 23 0,-22-67 0,44 23-1,-44 22 2,22-1-2,22-21 1,0 22 0,0-1 0,0-21 0,0-1 0,0 1 0,0-23 0,0 23 0,0-45 1,0 23-2,0 21 1,0 1 0,0-23 0,22 23 1,0-45-2,0 44 2,0-43-1,-22 43-1,22 1 3,23-23-4,-23 45 11,0 0-9,0-1 0,0 23 0,22-22 0,-21 22 0,21-23 0,-22 23 0,22 0 0,1 0 0,-1 0 0,0-23 0,23 45 0,-1 0-1,23-22 2,-1-22-2,-21 22 2,-1 22-2,-21 0 1,-1 0 0,22 0 1,1 0-2,-45 0 2,44 0-2,-21 0 1,-1 22 0,0-22-1,1 22 3,-1 0 6,-22 0 0,0 1-9,0 21 2,0 0-3,-22 0 4,45 1-2,-23 88 0,-22-67-1,44-44 2,-44 67-2,22-23 2,-22-44-3,0 89 4,22-66-3,-22 43 2,23-21 0,-23-1-2,22-22 1,-22 45-1,0-45 1,0 45 0,0-1 1,0 1-2,0-22 1,-22 43 0,22-43 1,-23 21-1,23-21-1,0 21 1,-44-21 1,22 21-2,0-21 2,22-1-2,-22-21 2,0-23-2,22 0 2</inkml:trace>
    </iact:actionData>
  </iact:action>
  <iact:action type="add" startTime="32413">
    <iact:property name="dataType"/>
    <iact:actionData xml:id="d7">
      <inkml:trace xmlns:inkml="http://www.w3.org/2003/InkML" xml:id="stk7" contextRef="#ctx0" brushRef="#br1">14065 12272 0,'0'0'0,"-44"44"7,22-22 2,-45 1 0,67-1-2,-44 0 2,0 0-2,22 0 2,-1-22-2,1 22 2,0-22-2,-22 0 0,22 0 3,0 0-2,-1 0 0,-43 0-1,22 0 2,-1 0-2,-43 0 1,43 0 7,1 0-6,22-22-2,-22 22 2,22-22-2,-1 0 2,1 22-2,0-44 3,-22-1-3,22 23 2,-23-44-2,1 21 2,22 1-1,0 0 0,0-1 0,22 1-1,-45 0 0,45 0 2,-22-1-2,22 1 2,-22 22 0,0-67-1,0-22 0,-23 23 0,45-23-1,-44 0 2,22 67-2,22-22 1,0-1 0,0 45 9,0-22-10,0 22 1,22-1-1,0-43 2,0 44 0,1-23-1,-1-21 0,-22 0-1,22-1 1,22 1 0,-44 21 0,45 1 1,-23-22-3,22 21 4,-22 1-4,22 0 4,-21-1-4,21 23 4,-22-22-4,0 0 3,0 21 0,23 1-2,-23 0 2,44-44-2,-22 44 2,23-45-1,-1 45 0,1 0-1,44 0 2,-45 0-1,-22 22 0,1 0-1,-1-23 1,-22 23 0,22 0 8,-21 0-8,-1 0 0,22 45 1,-22-23-2,45 22 3,-23 0-4,0-21 3,-22 21-1,45 0 0,-67-22-1,44 23 2,-22-1-2,0 0 2,1-22-1,-23 23-1,22-23 2,0 44-2,-22-21 2,22-23-1,-22 66-2,0-65 3,0 43 0,22 23-2,-66-89 1,44 44 0,0 44 0,0-65 0,0 21 1,22 0-2,-22 23 10,22-45-9,-22 66 8,0-65-9,0 21 1,0 0 0,0 45 0,0-23 0,-22 23 0,-22-1 0,22 1 1,-1 44-1,-21-67 0,-22 45 0,21 22 0,-21-22 0,-1 0 0,23-1 0,-44 1 0,21 22 0,1-67 0,21 23 0,-21-45 0,44 1 0,-23-1 0,1-22 7,22 0 1</inkml:trace>
    </iact:actionData>
  </iact:action>
  <iact:action type="add" startTime="34197">
    <iact:property name="dataType"/>
    <iact:actionData xml:id="d8">
      <inkml:trace xmlns:inkml="http://www.w3.org/2003/InkML" xml:id="stk8" contextRef="#ctx0" brushRef="#br1">9148 9459 0,'0'22'8,"22"22"0,23 45 0,-45-1 0,22-21 1,0 22-2,0-23 1,0-22 1,-22 1-2,22-23 2,0 22-2,1-44 25,-1 0-23,22-22-2,-22-67 2,45-21-1,-1-23 0,45 44 0,22-22 0,-23 0 0,1 23 0,22 21 0,-22 1 0,-45 66-1,-44-44 2</inkml:trace>
    </iact:actionData>
  </iact:action>
  <iact:action type="add" startTime="34870">
    <iact:property name="dataType"/>
    <iact:actionData xml:id="d9">
      <inkml:trace xmlns:inkml="http://www.w3.org/2003/InkML" xml:id="stk9" contextRef="#ctx0" brushRef="#br1">13622 9193 0,'22'0'8,"-22"44"-1,23 1 1,-23-1-1,22 0 3,0-22-4,0 23 4,0 43-2,0-43 0,0-1-2,1-22 4,-1 22-3,22 1 10,-22-45-2,0 0-7,1 0-1,-1 0 9,22 0-7,-22 0-1,0-23 0,45 1 1,-23 22-2,0-44 0,1 44 2,-1-22-2,0 22 3,23-22-3,-23 0 2,45-1-2,-23 1 2,89-22-1,-22 0 0,0-1 0,44 23 0,-44-22 0,-22 22 0,-45 22-1,-22-22 2,23 22-2</inkml:trace>
    </iact:actionData>
  </iact:action>
  <iact:action type="add" startTime="55453">
    <iact:property name="dataType"/>
    <iact:actionData xml:id="d10">
      <inkml:trace xmlns:inkml="http://www.w3.org/2003/InkML" xml:id="stk10" contextRef="#ctx0" brushRef="#br1">15062 10278 0,'22'0'49,"0"23"-42,-22 21 1,0 0 0,0 0 0,22 1 0,-22-1 0,23 23 0,-1 88 1,-22-111-1,22 67 0,22-23-2,-22-21 4,1-1-2,-1-22 0,0-21-2,-22-1 10,22-22 57,0 0-65,22-45 0,-21 1-1,43-22 3,23-23-4,-1-44 4,-44 45-4,45-45 4,-45 66-2,45-21 0,22-1-2,-89 45 4,89-1-2,-45-21 0,-22 22 0,67-23 0,-67 23 0,45 22 0,-23-23 0,-66 23-1,45 22 1,-23-22 0,0 22 0</inkml:trace>
    </iact:actionData>
  </iact:action>
  <iact:action type="add" startTime="57397">
    <iact:property name="dataType"/>
    <iact:actionData xml:id="d11">
      <inkml:trace xmlns:inkml="http://www.w3.org/2003/InkML" xml:id="stk11" contextRef="#ctx0" brushRef="#br1">16923 10655 0,'0'22'8,"22"22"16,0-44-16,0 0 8,-22 23-8,89-23 1,-45 0-2,22 44 1,1-44 0,44 22 1,44-22-1,44 0-1,-44 22 2,22-22-2,67 0 2,-1 0-2,-21-22 2,22-89-1,66 45 0,22-134 0,22-43-2,45 21 4,-67 89-4,-88 0 4,-45-66-4,1 44 4,-45-22-4,22-45 4,0-43-4,-66 43 4,44-155-2,-67 89 0,1 0 0,-45 67 0,1 44 0,-23 0 0,0-1 0,0-43 0,-22 44-2,0 66 4,0-66-4,-22-111 3,-22 133-2,-1-67 3,-65 1-4,21 21 4,23 112-4,-23-90 4,-44 23-2,-22 0 0,0 0 0,-111-44 0,111 0 0,-22 66 0,-67-45 0,67-21 0,-67 88 0,1-44 0,-112-22 0,134 88 0,-133-21 0,88 21-2,22-22 4,-44 67-4,44 0 4,-88-1-2,-44 1 0,110 44-1,22 0 1,23 44 1,110-21-2,-44 21 2,44 0-2,-44 0 2,44 23-1,23-1 0,-23 23 0,0 0 0,1-23 0,21 23 0,0 21 0,-21 1 0,-1 0 0,22 0 0,1-1 0,-23-21 0,0 0 0,23 44 0,-23-1 0,44-21 1,-43 22-2,65 0 1,-21-22 0,-1 22 0,23-45 0,0 1 0,22 0 0,0-1 0,-23 1 0,1 66 0,22-111 0,0 0 0,22 23-2,-45 21 4,23-21-4,0 66 4,0-67-4,-22 67 4,21-66-4,1 43 4,22-65-3,0-1 1,0-22 0,0 0 0,0 0 0,0 1 7,0-1 10,22-22-17,1 22 7,-1-22-6,-22 22-1,0 0 16</inkml:trace>
    </iact:actionData>
  </iact:action>
  <iact:action type="add" startTime="59117">
    <iact:property name="dataType"/>
    <iact:actionData xml:id="d12">
      <inkml:trace xmlns:inkml="http://www.w3.org/2003/InkML" xml:id="stk12" contextRef="#ctx0" brushRef="#br1">13489 6136 0,'0'0'1,"23"44"6,-1-21 1,0 21 0,0 0 1,0 0-3,22 23 4,1-23-2,-23 1 0,22-23 0,-22 22 0,-22-22-1,45 0 2,-45 0-2,22 1 0,0 21 10,0-44 96,45 0-98,-23-22-7,-22 0 0,44-23 1,-21 23-1,-1-22 0,89 0 0,-111 21 0,0 1 0,45 0 0,-23-22 0,-22 44-1,45-22 2,-23-1 7,-22 23-9,0-22 2,0 22-2,-22-22 1,22 22 9,1 0 46</inkml:trace>
    </iact:actionData>
  </iact:action>
  <iact:action type="remove" startTime="61741">
    <iact:property name="style" value="instant"/>
    <iact:actionData xml:id="d13" ref="#d3"/>
  </iact:action>
  <iact:action type="remove" startTime="61741">
    <iact:property name="style" value="instant"/>
    <iact:actionData xml:id="d14" ref="#d1"/>
  </iact:action>
  <iact:action type="remove" startTime="61791">
    <iact:property name="style" value="instant"/>
    <iact:actionData xml:id="d15" ref="#d4"/>
  </iact:action>
  <iact:action type="remove" startTime="61841">
    <iact:property name="style" value="instant"/>
    <iact:actionData xml:id="d16" ref="#d10"/>
  </iact:action>
  <iact:action type="remove" startTime="62025">
    <iact:property name="style" value="instant"/>
    <iact:actionData xml:id="d17" ref="#d7"/>
  </iact:action>
  <iact:action type="remove" startTime="62374">
    <iact:property name="style" value="instant"/>
    <iact:actionData xml:id="d18" ref="#d9"/>
  </iact:action>
  <iact:action type="remove" startTime="62658">
    <iact:property name="style" value="instant"/>
    <iact:actionData xml:id="d19" ref="#d6"/>
  </iact:action>
  <iact:action type="remove" startTime="62875">
    <iact:property name="style" value="instant"/>
    <iact:actionData xml:id="d20" ref="#d8"/>
  </iact:action>
  <iact:action type="remove" startTime="63108">
    <iact:property name="style" value="instant"/>
    <iact:actionData xml:id="d21" ref="#d0"/>
  </iact:action>
  <iact:action type="remove" startTime="63341">
    <iact:property name="style" value="instant"/>
    <iact:actionData xml:id="d22" ref="#d2"/>
  </iact:action>
  <iact:action type="remove" startTime="63658">
    <iact:property name="style" value="instant"/>
    <iact:actionData xml:id="d23" ref="#d5"/>
  </iact:action>
  <iact:action type="add" startTime="61629">
    <iact:property name="dataType" value="strokeEraser"/>
    <iact:actionData xml:id="d24">
      <inkml:trace xmlns:inkml="http://www.w3.org/2003/InkML" xml:id="stk13" contextRef="#ctx0" brushRef="#br2">22282 16480 0,'0'0'0,"0"-22"16,-44 22-4,22-22 5,-44 22 0,21-44-1,-154-45 1,-266-110 3,110 44-7,-110-200 4,67-88 2,132 45-5,155 21 3,111 67 3,332-377-7,-110 466 4,-23-178 0,-155 89-1,-66 199-15,-22 67 15,0 44 25,-1 0-32,-198 133 8,-533 243 0,-353 134 18,-23-23-21,288-310 3,155-243 0,399-89-1,22-67 1,399-21 0,199 43-1,111-43 1,44 110 0,-22 88-1,177 45 1,-22 178 0,-221-68-1,-266-65 1,-89-45 0,-22-45 16,66-43-16,222-178-1,67 0 4,-1 67-6,-287 88 3,-45 89-1,-22-22 1,-22-1-1,-23 23 1,-21 22 0,-111 22-1,-244 133 1,-244 244 0,244-177-16,89-67 15,44-22 1,-155 66 0,-155 0-1,-133 23 1,45-134-1,265-88 19,-155-66-20,399 66 1,-133-22 1,66 22 0,111 44-1,111-22 1,44-66 0,133-222 0,-66 22 0,44-66-1,-45 155 1,67 22 15,45 1-15,21-1 0,67 0 0,-266 111-1,-22 44 24,-22 22-30,-44-22 7,-1 45 0,-332 88-17,-88 44 17,-177 0 0,176 1-1,45 21 17,111-88-16,-89-22 0,133-45-1,45-21 1,21-23-1,134-22 1,21-44 0,67-45-1,67-155 1,176-44 0,112-88-1,-1 66 1,67-1 2,-288 201-5,0-23 3,-45 89 0,-43 21-1,-45 46 18,0-1-18,0 44 1,-45 45 0,-21 0-1,-67 88 1,-266 222 0,111-111-1,222-221 1,88-89 0,288-244-1,22-199-15,23-111 16,-45 0-1,66-243 18,-21-133-18,-23 199 1,67 243-1,243-66 1,-133 244-1,-21 67 1,-45-23 0,0 111-1,-111 88 1,-66 1 0,155 44-1,-1-45 1,-176 67 0,-177 22-1,-67 23 1,22 88 0,-22-67-1,22-66 1,-44 0 150,-23 0-152,1 0 3,-22 0-1,-1 0-1,-110 22 1,-133 0 0,-22 23-17</inkml:trace>
    </iact:actionData>
  </iact:action>
  <iact:action type="add" startTime="68093">
    <iact:property name="dataType"/>
    <iact:actionData xml:id="d25">
      <inkml:trace xmlns:inkml="http://www.w3.org/2003/InkML" xml:id="stk14" contextRef="#ctx0" brushRef="#br1">7221 10655 0,'0'0'1,"-22"0"22,0 0 10,0 0-18,-1 0-7,-21 0 0,-22 0 0,44 0 0,-23 0 0,1 0 1,0 0-2,22 0 1,-1 0 0,-21 0-1,0 0 2,22-22-1,-23 0 0,23 0 0,0-1 0,-44-21 1,-1 0-2,1-45 2,44 23-2,-23 21 0,45-21 2,-22 44 1,22-67-3,0 67-1,0-44 3,0-1-1,0 1 0,0-1 0,44-44 0,1 45 0,21-45 1,-22 67-1,45-67 0,-23 23 0,45-23 0,-22 44 0,44-43 0,-23 21 0,1 0 0,-22 23 0,22 0 0,21-1 0,46 23 0,21-1 0,-88-21 0,44 22 0,-44-1 0,44 23 0,-45-22-2,1 0 4,0 21-2,-23 1 0,-21 0 0,-1 22-1,45-44 2,-44 22-2,-1 0 2,0-1-1,-21 23-1,21 0 1,67 0 0,-111 0 0,45 0 1,21 0-2,-21 0 1,66 0 1,-67 0-1,23 0-1,-23 0 1,23 0 0,-23-22 0,-22 0 0,1 0 0,21 22 0,-44 0 1,67-22-2,-67 0 9,22 22-8,-21-45 1,-1 45-2,0-22 1,0 0 8,0 0-7,0 0-2,0 0 2,-22-1-2,23 1 2,-23 0-3,22-22 4,-22 0-4,22 21 4,-22 1-4,0 0 4,0 0-3,22 0 2,0 0-3,-22-1 3,-22 23 126,22 23-126,-44-23-2,22 22 2,22 0 0,-23-22-2,-43 22 2,22 0-2,-23-22 2,-21 22-1,-23 1-1,0-1 2,23 0-1,43-22 0,-43 22 0,43-22-2,1 0 3,0 0-2,22 0 2,-1 22-2,1-22 2,67 0 110,-23-22-109,22 0-4,23 0 4,-1-23-4,-22 23 4,23 0-4,-45 0 4,44 22-3,-21-44 2,-23 44-2,44 0 1,-21-23 9,-23 23-10,0 0 9,22 0-8,0 0 9,-21 45-1,-1-23 0,0 0-8,0-22-2,-22 22 10,44-22-6,-44 22-4,45 1 4,-45-1-4,0 0 4,44 22-4,0 0 4,-22-21-4,0 21 4,1-22-2,-1 0 0,0 0 0,0 1 0,0-1 0,0 0 0,1-22-1,-1 44 2,22-44-2,0 22 2,-22-22-3,1 45 4,-1-23 5,22-22-8,-22 0 3,0 0-4,0 0 19</inkml:trace>
    </iact:actionData>
  </iact:action>
  <iact:action type="add" startTime="75637">
    <iact:property name="dataType"/>
    <iact:actionData xml:id="d26">
      <inkml:trace xmlns:inkml="http://www.w3.org/2003/InkML" xml:id="stk15" contextRef="#ctx0" brushRef="#br3">16258 6380 0,'-22'0'8,"0"22"8,0 22-8,-1-22 1,-21 1-2,22 43 2,0-44-1,0 22 0,22 1 0,0 21 0,0-21-1,-22-1 2,-1 0-2,23 23 1,0-45 0,0 22 0,0 22 0,0-21 0,0-23 1,0 44-2,23-21 1,-1-1 0,0-44 0,22 44 1,-44-22-2,44 1 2,1 21-1,-23-44-1,22 22 2,-44 0-2,45-22 2,-23 0-2,0 22 1,0-22 0,22 0 1,1 0 6,-23 0-8,44 0 2,-22-22-2,23 0 2,22 0-2,-45 0 3,0 0-4,0 22 3,1-45-2,-23 1 2,0 44-2,-22-44 2,22 22 7,-22-1-9,22 1 3,0-22-4,-22 22 3,0 0-2,23-23 2,-23 1-2,0 22 13,0 0-18,0 0 1,0-23 13,0 23 0,0-22 0,-23 0-8,1 21 8,0 1-9,0 0 2,0 0-2,22 0 2,-22 22-2,-45-45 2,67 23-2,-44 0 3,0-44-4,22 66 3,-23-45-2,23 23 2,0 0 0,-22 0-1,-1 0-2,1 0 4,0 22-3,-23-23 2,45 23-3,-22 0 10,22 0-7,0-22-2,-23 22 2,1 0-2,0 0 2,21 0-2,1 22 2,-22 23-1,0-23 1,-1 22-1,-21 23 0,-23-23 0,23 0-1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7:36:39.46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370">
    <iact:property name="dataType"/>
    <iact:actionData xml:id="d0">
      <inkml:trace xmlns:inkml="http://www.w3.org/2003/InkML" xml:id="stk0" contextRef="#ctx0" brushRef="#br0">8705 6579 0,'0'22'8,"0"23"-1,0-1 1,0-22 0,0 45 0,0-45 0,44 88 0,-44-65 0,23 43 0,-1-21 0,0-23 0,-22 0 0,22 1 0,-22 21 0,22-66 0,-22 22 1,0 0-2,0 1 1,0-1 8,22 0-8,0 0 0,-22 22 8,0-22-8,23 1 8,-23-1-8,22 0 0,-22 0 8,0 0-8,22-22 0,-22 22 8,22 1-8,22-23 9,-22 0-10,1 0 1,-1 0 1,22 22-1,-22-22-1,23 0 2,21 0-2,-44 0 2,45 22-2,21-22 1,-44 0 0,23 0 1,-1 0-2,1 0 1,21 0 0,-21 0 0,21 0 0,1 0 0,-22 0 0,-1 0 0,23 0 0,-23 0 0,0 0 0,1 0 0,-1 0 0,-21 0 1,-1 0-2,-22 0 2,45 0-2,-23 0 1,22 0 0,-44 0 0,45 0 0,-1 0 0,-21 0 0,43 0 0,-43-22 0,21 22 0,0 0 0,23 0 0,-45 0 0,1 0 0,-1 0 0,0 0 0,23 0 0,-45 0 0,22 0 0,-22 0 0,23 0 0,-1 0 0,0 0 0,0 0 0,23 0 1,-45 0-2,22 0 1,-21 0 0,-1 0 0,22 0 40,0 0-32,-22 0-8,23 0 0,-23 0 0,22 0 0,0 0 0,-21 0 0,21 0 0,0 0 0,-22 0 1,1 0-2,-1 0 9,0 0 16,0 0-23,0 0-2,0 0 1,0 0 0,1-22 0,-1 22 0,0-23 0,0 23 64,-22-22-56,22 22-8,0 0 0,0-22 1,1 22 6,-1-22-7,0 0 16,0 22 72,-22-22-88,0-1 25,0-21-9,0 22-9,22 0-7,-22-22 0,0-1 0,0 23 0,0 0 0,22-44 0,-22 21 0,0 23 0,0-22 0,0 22 0,0-45 0,0 23 0,0 0 0,0-1 0,0 1 8,0 0-8,0 22 8,0-1-8,0 1 0,0 0 8,0 0-8,-22 0 9,0 22-1,22-45 0,-22 45-1,22-22-7,-22 22 8,22-22-8,-22 22 16,22-22-8,-23 22-7,23-22-2,-44 22 1,44-22 9,-22 22-10,0-45 2,0 45 6,0 0-7,-1-22 0,1 22 0,-22-22 8,22 22 0,0 0-8,0 0 0,-23-22 0,1 22 0,22 0 0,-45-22 0,23 22 0,0 0 0,-1 0 0,1 0 0,0 0 0,22 0 1,-67 0-2,67 0 1,-45 0 0,23 0 1,0 0-2,-23 0 1,1 0 0,22 0 0,-1 0 0,-21 0 0,22 0 0,-23 0 0,23 0 0,-23 0 0,23 0 0,0 0 0,0 0 0,-1 0 0,1 0 0,0 0 0,-1 0 0,-21 22 0,22-22 0,-23 0 0,23 0 0,0 0 0,-45 0 0,45 0 0,-1 0 1,-43 0-2,66 0 1,-45 0 0,23 0 0,22 0 0,-23 0 0,-43 0 0,44 0 0,-23 0 0,45 0 0,-45 0 0,23 0 0,22 0 0,-44 0 0,21 0 0,1 0 0,0 0 0,-23 0 0,45 0 0,-44 0 0,-1 0 0,1 22 0,21-22 0,-21 0 0,44 0 1,-22 0-1,21 22-1,1-22 1,-22 0 0,0 0 8,21 0-8,1 0 0,0 0 0,-22 22 0,0-22 8,-1 0-8,23 0 8,0 0-8,22 23 1,-44-23-2,-1 0 9,23 22-8,-22-22 8,22 0-8,0 22 1,-1-22-2,1 0 1,-22 0 8,44 22 16,-22-22-24,-22 0 8,21 22 1,1-22-2</inkml:trace>
    </iact:actionData>
  </iact:action>
  <iact:action type="add" startTime="18810">
    <iact:property name="dataType"/>
    <iact:actionData xml:id="d1">
      <inkml:trace xmlns:inkml="http://www.w3.org/2003/InkML" xml:id="stk1" contextRef="#ctx0" brushRef="#br1">11119 6646 0,'0'0'0,"23"0"32,-23 22-25,22 0 1,0 0 33,0 0-18,0-22 42,0 0-49,0 0 7,-22-22 2,23 22-18,-23-22 1,0 0 0,22 22 1</inkml:trace>
    </iact:actionData>
  </iact:action>
  <iact:action type="add" startTime="19410">
    <iact:property name="dataType"/>
    <iact:actionData xml:id="d2">
      <inkml:trace xmlns:inkml="http://www.w3.org/2003/InkML" xml:id="stk2" contextRef="#ctx0" brushRef="#br1">11585 6712 0,'22'22'32,"0"-22"-17,-22 45 1,22-45 16,22 0 56,-22 0-64,1-23 16,-23 1-24,22 22-8,-22-22 0,22 22 64</inkml:trace>
    </iact:actionData>
  </iact:action>
  <iact:action type="add" startTime="20138">
    <iact:property name="dataType"/>
    <iact:actionData xml:id="d3">
      <inkml:trace xmlns:inkml="http://www.w3.org/2003/InkML" xml:id="stk3" contextRef="#ctx0" brushRef="#br1">12116 6646 0,'22'22'24,"-22"0"-9,22-22 17,-22 22-24,23-22 73,-1 0 87,-22-22-129,22 0-31,-22 0 24,22-1-16,0 23 24,-22-22-32,0 0 0,0 0 9,22 22 14</inkml:trace>
    </iact:actionData>
  </iact:action>
  <iact:action type="add" startTime="28018">
    <iact:property name="dataType"/>
    <iact:actionData xml:id="d4">
      <inkml:trace xmlns:inkml="http://www.w3.org/2003/InkML" xml:id="stk4" contextRef="#ctx0" brushRef="#br1">21220 6889 0,'0'0'0,"0"22"8,0 1-1,0 21 9,0-22-8,0 0 1,0 0-2,0 23 1,0-23 0,0 44 0,0-44 0,0 23 0,0-23 0,0 22 0,22-22 0,0 0 0,-22 1 0,44-1 0,-22-22 8,45 0-8,-23 0 0,23 22 0,21-22 0,-21 0 0,43 0 0,-43 0 0,44 0 0,-23 0 0,67 0 0,-44 0 0,88-22 0,-110 22 0,22-22 0,22-1 1,-45 23-2,1-22 1,21 22 0,23 0 0,-88 0 0,43 0 0,1 0 0,-23 0 0,1 0 0,-1 0 0,1 0 0,21 0 1,-43 0-2,21 0 1,-22 0 0,45 0 0,-23 0 0,-21 0 0,21 0 0,1 22 0,-1-22 0,-22 23 0,23-23 0,-45 0 0,0 0 0,22 0 0,-44-23 80,0-21-80,0 22 0,0 0 0,0-22 0,0-1 0,0 23 0,0 0 0,0-45 0,0 45 0,0 0 0,-22 0 0,22 0 0,-22 0 0,22 0 8,-22 22-8,22-23 0,-22 23 0,22-22 0,-45 0 0,-21 0 0,44 0 0,-45 22 0,45-44 0,-44 44 0,-1 0 0,-21 0 0,-1 0 0,-44 0 0,22 0 0,1 0 0,-1 0 0,-22 0 0,67-23 0,-89 23 0,66 0 0,-88 0 0,88 0 0,-66 0 0,44 0 0,23 0 0,-89 0 0,22 0 0,22 0 0,-67 0 1,90 0-2,-23 0 1,22 0 0,-44 0 0,66 0 0,1 0 0,21 0 0,23 0 0,0 45 0,-23-45 0,23 0 0,22 0 8</inkml:trace>
    </iact:actionData>
  </iact:action>
  <iact:action type="add" startTime="33674">
    <iact:property name="dataType"/>
    <iact:actionData xml:id="d5">
      <inkml:trace xmlns:inkml="http://www.w3.org/2003/InkML" xml:id="stk5" contextRef="#ctx0" brushRef="#br1">14087 6335 0,'23'0'8,"21"0"-1,44 0 1,45 0 1,133 0-2,-44-22 1,88 0 0,44 0 1,23 0-2,110 22 1,-66 0 0,88-44 1,156 44-2,-45 22 1,-22-22 0,66 22 0,1-22 0,-111 0 0,110 0 0,-132 0 0,-45 0 0,-44 44 0,-111-44 0,-66 22 0,-44-22 0,21 0 0,1 22 0,22-22 0,-89 0 0,22 0 0,-22 0 0,-66 0 0,0 23 0,-67-23 0,0 0 0,-21 0 0,-46 0 112,1 0-112,-22 0 0,22 0 0,0 0 0,-23 0 0,1 0 1</inkml:trace>
    </iact:actionData>
  </iact:action>
  <iact:action type="add" startTime="34754">
    <iact:property name="dataType"/>
    <iact:actionData xml:id="d6">
      <inkml:trace xmlns:inkml="http://www.w3.org/2003/InkML" xml:id="stk6" contextRef="#ctx0" brushRef="#br1">19603 5361 0,'0'0'0,"22"0"8,44 0-1,-44 0 1,23 0 0,-1 0 0,22-22 0,-21 0 0,-1 22 0,-22-23 0,23 23 0,-68 0 72,-21 0-72,-22 45 0,21-45 0,-21 44 0,22-22 0,-45 0 0,67 23 0,0-45 0,0 22 0,66 0 48,-22-22-40,0 22 0,0-22-7,23 0-2,-23 0 9,0 0-8,0 0 8,-22 22-8,22-22 16,22 0 8,1 0-24,-1 0 0,-22 0 0,45 0 0,-23 0 0,0 0 0,1 0 0,-23 22 0,-22 0 0,0 1 16,0 21 1,-67-44-18,45 44 1,-44-22 0,21 1 0,1-23 0,-45 22 0,45-22 0,-44 0 0,43 0 0,1 0 0,22 0 0,-22 0 0,21 0 0</inkml:trace>
    </iact:actionData>
  </iact:action>
  <iact:action type="add" startTime="35866">
    <iact:property name="dataType"/>
    <iact:actionData xml:id="d7">
      <inkml:trace xmlns:inkml="http://www.w3.org/2003/InkML" xml:id="stk7" contextRef="#ctx0" brushRef="#br1">25251 6225 0,'0'0'0,"22"0"8,22 0-1,1 0 1,-23 0 1,0 22-2,22-22 1,-22 22 0,0 0 0,1-22 0,-1 22 0,0 23 0,-22-1 0,22 0 0,-22 1 0,0-1 0,0 0 0,-22 0 0,-22-21 8,21-23-8,1 22 0,-22-22 0,22 0 8,0 0-8,-23 0 32,23 0-31</inkml:trace>
    </iact:actionData>
  </iact:action>
  <iact:action type="add" startTime="36650">
    <iact:property name="dataType"/>
    <iact:actionData xml:id="d8">
      <inkml:trace xmlns:inkml="http://www.w3.org/2003/InkML" xml:id="stk8" contextRef="#ctx0" brushRef="#br1">14619 6070 0,'0'0'0,"-44"22"8,-1 22-1,1-22 1,-22 45 0,-23-45 0,23 44 0,-1-44 0,1 23 0,44-1 0,-1-22 0,23 0 0,0 23 8,23-45 0,21 22-8,22-22 8,-44 0-8,23 0 0,43 0 0,-21 0 0,88-22 1</inkml:trace>
    </iact:actionData>
  </iact:action>
  <iact:action type="add" startTime="37330">
    <iact:property name="dataType"/>
    <iact:actionData xml:id="d9">
      <inkml:trace xmlns:inkml="http://www.w3.org/2003/InkML" xml:id="stk9" contextRef="#ctx0" brushRef="#br1">25207 7709 0,'0'0'0,"0"133"8,-23-67-1,23 45 1,0 0 0,-22 44 1,0 0-2,0 0 1,0 22 0,0-88 0,22 44 0,-45 22 0,23-67 0,0-21 0,22 21 0,-22-21 0,22-23 0,0 0 0,0 1 0</inkml:trace>
    </iact:actionData>
  </iact:action>
  <iact:action type="add" startTime="37722">
    <iact:property name="dataType"/>
    <iact:actionData xml:id="d10">
      <inkml:trace xmlns:inkml="http://www.w3.org/2003/InkML" xml:id="stk10" contextRef="#ctx0" brushRef="#br1">24741 9348 0,'23'66'24,"-23"-43"-17,44 21 1,-22 22 0,22-21 0,1-23 0,-1 0 0,0-22 0,-22 22 0,0-22 0,1 0 0,-1 0 8,0-44-8,0 22 0,-22-23 0,44 1 0,-21-22 0,-23-1 0,22 23 0,-22 0 0,22-1 0,-22-21 0,0 22 0,0-1 0,0-21 1</inkml:trace>
    </iact:actionData>
  </iact:action>
  <iact:action type="add" startTime="38186">
    <iact:property name="dataType"/>
    <iact:actionData xml:id="d11">
      <inkml:trace xmlns:inkml="http://www.w3.org/2003/InkML" xml:id="stk11" contextRef="#ctx0" brushRef="#br1">24896 7842 0,'0'-22'8,"23"-23"15,-23 23-15,22-22 0,0 0 0,-22 21 0,0-21 0,22 22 0,0 0 0,0 0 0,0-1 0,1 1 0,-23 0 0,22 0 0,0 22 0,0-22 0,0 22 16,0 22-8,1 22-8,21 1 0,-44-1 0,22 0 0,0-22 0,-22 23 8,0-23-8,22 0 0,-22 0 8,0 0 0,45 0-8,-45 1 16</inkml:trace>
    </iact:actionData>
  </iact:action>
  <iact:action type="add" startTime="38746">
    <iact:property name="dataType"/>
    <iact:actionData xml:id="d12">
      <inkml:trace xmlns:inkml="http://www.w3.org/2003/InkML" xml:id="stk12" contextRef="#ctx0" brushRef="#br1">25450 8307 0,'22'0'16,"0"0"-9,1-44 1,21 21 0,0 1 0,23-22 0,-1 0 0,1 44 0,21-22 0,-21 22 0,-45 0 0,22 0 0,-22 0 0,-22 22 8,0 22-8,0 0 0,0 23 0,-22-1 0,-22 1 0,-1 21 0,-21-21 0,0-1 0,43-21 0,1-23 0,22 0 0,-22-22 0,89 0 32,-45 0-32,44 0 0,1 0 0,21 0 0,45 0 0,-66 22 0,21-22 0,-21 22 0,21-22 0,-66 0 0,0 0 0,45 0 0,-23 22 9</inkml:trace>
    </iact:actionData>
  </iact:action>
  <iact:action type="add" startTime="46018">
    <iact:property name="dataType"/>
    <iact:actionData xml:id="d13">
      <inkml:trace xmlns:inkml="http://www.w3.org/2003/InkML" xml:id="stk13" contextRef="#ctx0" brushRef="#br1">10167 11253 0,'22'0'56,"22"44"-49,-44-22 1,67 45 0,-45-23 0,22 23 0,-22-45 0,1 22 0,-1-44 0,-22 44 0,0 1 8,22-112 56,-22 23-56,22-45-8,-22 23 0,0-23 0,22-44 0,-22 67 0,0-23 0,22 23 0,23-45 0,-23 0 0,22 23 0,-22-1 0,45 1 0,-23 43 0,45-65 0,-23 65 0,-44 23 0,0-22 0,23 22 1,-23-1-2,0 23 1,0 0 9</inkml:trace>
    </iact:actionData>
  </iact:action>
  <iact:action type="add" startTime="49346">
    <iact:property name="dataType"/>
    <iact:actionData xml:id="d14">
      <inkml:trace xmlns:inkml="http://www.w3.org/2003/InkML" xml:id="stk14" contextRef="#ctx0" brushRef="#br1">11341 7377 0,'0'44'32,"22"-44"-25,0 22 1,-22 44 0,22-66 0,0 0 64,1 0-56,-1 0-8,0 0 0,0-22 0,0 22 8,0-22-8,-22 0 0,0 0 8,23 0 16</inkml:trace>
    </iact:actionData>
  </iact:action>
  <iact:action type="add" startTime="50106">
    <iact:property name="dataType"/>
    <iact:actionData xml:id="d15">
      <inkml:trace xmlns:inkml="http://www.w3.org/2003/InkML" xml:id="stk15" contextRef="#ctx0" brushRef="#br1">11939 7377 0,'0'44'24,"22"0"-9,-22-22 1,22 0-8,-22 1 0,0-1 40,45-22-16,-23 0-16,0-22 1,0-1-10,0 1 1,0 0 8,-22 0-8,0 0 0</inkml:trace>
    </iact:actionData>
  </iact:action>
  <iact:action type="add" startTime="50738">
    <iact:property name="dataType"/>
    <iact:actionData xml:id="d16">
      <inkml:trace xmlns:inkml="http://www.w3.org/2003/InkML" xml:id="stk16" contextRef="#ctx0" brushRef="#br1">12426 7487 0,'0'0'1,"22"0"6,-22 22 0,0 1 1,0-1 0,23-22 0,-1 22 65,0-22-42,0 0-7,0 0-16,0-22 0,-22 0 0,22-23 1,1 23 6,-23-22-7,0 22 8,0 0-7,0-1-2,22 23 17,-22-22 17</inkml:trace>
    </iact:actionData>
  </iact:action>
  <iact:action type="add" startTime="51770">
    <iact:property name="dataType"/>
    <iact:actionData xml:id="d17">
      <inkml:trace xmlns:inkml="http://www.w3.org/2003/InkML" xml:id="stk17" contextRef="#ctx0" brushRef="#br1">14619 17034 0,'0'45'8,"44"-1"-1,-22 0 1,45 1 0,-23-23 0,45 44 0,-67-66 0,22 22 0,45 23 0,-1-45 0,-21 22 0,66 0 0,-67-22 0,23 0 1,44 22-2,-23-22 2,-21 0-2,66 22 1,-66-22 0,66 23 0,-111-23 0,89 0 0,0 22 0,-22-22 0,44 0 0,22 0 0,-22 0 0,0-22 0,0 22 0,44-23 0,-88 23 0,133-22 0,-178 22 0,67-22 0,-22 0 0,66 0 0,-111-23 0,112 23 0,-112 22 1,23-44-2,-23 0 1,23 22 0,-45 22 0,0-23 0,1-21 0,-1 44 0,22-44 0,-43 22 0,43-1 0,-22 1 0,23 0 0,-1-22 0,1 22 0,-1 0 0,45-23 0,-45 1 0,1 22 0,-1 0 0,23-23 0,-23 23 0,-21-22 0,-1 22 0,44 0 0,-21-1 0,-67 1 0,22 22 0,0 0 0,0 0 0</inkml:trace>
    </iact:actionData>
  </iact:action>
  <iact:action type="add" startTime="52658">
    <iact:property name="dataType"/>
    <iact:actionData xml:id="d18">
      <inkml:trace xmlns:inkml="http://www.w3.org/2003/InkML" xml:id="stk18" contextRef="#ctx0" brushRef="#br1">18672 17610 0,'0'0'1,"-22"45"6,-44 21 0,44-22 1,-1 23 0,-21-23 0,44-22 0,0 1 0,0-1 0,22-22 24,0 22-16,23-22-8,-1 0 0,45 0 0,-45 0 0,22 0 0,23 0 0,0 0 0,-1 0 0,-21-22 0,-23 22 0,-22-22 0,0 22 0,-22-23 0,0 1 8,0 0 1</inkml:trace>
    </iact:actionData>
  </iact:action>
  <iact:action type="add" startTime="53058">
    <iact:property name="dataType"/>
    <iact:actionData xml:id="d19">
      <inkml:trace xmlns:inkml="http://www.w3.org/2003/InkML" xml:id="stk19" contextRef="#ctx0" brushRef="#br1">18938 17699 0,'0'0'0,"-22"89"7,-22-1 1,22 23 0,-1 0 0,1-45 0,22 1 0,0-1 0,0-22 0,22-21 0,-22-1 0,23-22 0,-1 0 0,0 0 0,0 0 0,44 0 0,-21-45 1</inkml:trace>
    </iact:actionData>
  </iact:action>
  <iact:action type="add" startTime="53786">
    <iact:property name="dataType"/>
    <iact:actionData xml:id="d20">
      <inkml:trace xmlns:inkml="http://www.w3.org/2003/InkML" xml:id="stk20" contextRef="#ctx0" brushRef="#br1">14597 13136 0,'-44'0'16,"21"0"-9,1 0 1,-22 22 0,-22 22 0,21 23 0,-21 21 0,44 45 0,-1 0 0,-21-22 0,22 0 0,-22 44 0,44-44 0,-22 44 0,22-22 0,-45 88 0,45-88 0,-22 44 0,22-22 0,0 22 0,0-66 0,0 66 0,67 23 0,-67-90 0,22-43 0,44 22 0,-44-1 0,0-21 0,23-1 0,-23-44 0,0 0 0,0 23 0,45-23 0,-45 0 0,0 0 0,44 0 0,-66 23 0,45-45 0,-45 22 0,22-22 0</inkml:trace>
    </iact:actionData>
  </iact:action>
  <iact:action type="add" startTime="54482">
    <iact:property name="dataType"/>
    <iact:actionData xml:id="d21">
      <inkml:trace xmlns:inkml="http://www.w3.org/2003/InkML" xml:id="stk21" contextRef="#ctx0" brushRef="#br1">13002 14731 0,'0'0'1,"22"0"6,23-22 0,-1-1 1,0 23 0,67-44 0,-45 44 0,1 0 0,-23-22 0,23 22 0,-45 0 0,0 0 0,22 22 0,-44 0 0,0 0 0,22 23 0,-22-23 0,0 44 0,0 23 0,0-67 0,-22 45 0,-44 21 0,21-44 0,-43 1 0,88-23 0,-67 44 0,45-66 0,0 0 0,22 23 0,22-23 48,22 0-40,1 22-8,-1 0 0,23 0 0,-1 22 0,0 1 0,-21 21 0,-23-22 0,-22-21 0,0 21 0,0 0 8,-44 0-8,-23-21 0,-44-23 0,23 22 0,-67-22 0,44 0 0,22 0 0,1 0 0,44 0 0</inkml:trace>
    </iact:actionData>
  </iact:action>
  <iact:action type="add" startTime="55586">
    <iact:property name="dataType"/>
    <iact:actionData xml:id="d22">
      <inkml:trace xmlns:inkml="http://www.w3.org/2003/InkML" xml:id="stk22" contextRef="#ctx0" brushRef="#br1">22238 16747 0,'0'0'0,"23"22"8,-23 0-1,22 22 1,0 0 0,22-21 0,-44-1 0,45 0 0,-23-22 0,22 22 0,-22-22 0,0 0 0,0 0 0,23 0 0,-23 0 0,22 0 8,23 0-8,-23 0 0,22 0 0,1 0 0,-23 0 8,0-22-8,1 22 0,-1-22 0,0-23 0,23 1 0,-1 0 0,1 22 0,-23-23 0,0 23 0,23-22 0,-23 22 0,0 0 0,1-23 0,21 1 0,-22 44 0,-22-44 0,23-1 0,-1 1 0,-22 22 0,23 0 0,-23-22 0,22 21 0,-22-21 0,0 22 0,0 0 0,1-23 0,-1 23 0,0 0 0,-22 0 0,22 0 0,0 0 0,0 22 0,-22-45 0,22 23 0,1 0 0,-23 0 0,22 0 0,0-23 0,-22 23 0,22 0 0,0-22 0,-22 22 0,22 0 0,-22-23 0,23 23 0,-23 0 0,0-22 0,0 22 0,0-1 0,0-21 0,22-22 0,-22 43 0,0-21 8,0 0-8,0 0 8,0 21-8,0 1 0,0 0 0,0-22 0,0 22 0,0-1 0,-22-21 0,-1 22 0,23 0 0,-22 0 0,0-23 0,22 23 8,-22 0-8,0 22 0,0-22 0,-1 22 0,1-22 0,0 22 0,22-22 0,-22 22 0,0 0 9,0 0-10</inkml:trace>
    </iact:actionData>
  </iact:action>
  <iact:action type="add" startTime="56962">
    <iact:property name="dataType"/>
    <iact:actionData xml:id="d23">
      <inkml:trace xmlns:inkml="http://www.w3.org/2003/InkML" xml:id="stk23" contextRef="#ctx0" brushRef="#br1">24010 16857 0,'-22'22'32,"0"45"-25,22-45 1,-22 44 0,0 67 0,-22-66 0,44 21 0,0 1 0,0 66 0,0-133 0,0 89 0,44-45 0,-22-21 0,44-1 0,-21 0 0,-1-21 0,0-23 0,-22 0 0,1 0 8,-1 0-8,-22-45 16,0 23-16,0-22 0,-22 22 0,-45-1 0,23-21 0,22 22 0,-45 0 0,1 0 0,-1 22 0,1-45 0,44 45 0,-23 0 0,1 0 0,22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5823">
    <iact:property name="dataType"/>
    <iact:actionData xml:id="d0">
      <inkml:trace xmlns:inkml="http://www.w3.org/2003/InkML" xml:id="stk0" contextRef="#ctx0" brushRef="#br0">2835 8108 0,'23'0'56,"21"0"-40,0 0 0,-22 0-8,1 0 0,21 0 0,0 0 0,0 0 0,23 0 0,-1-23 1,1 23-2,-45 0 2,89 0-2,-89 0 1,44 0 0,1 0 0,-1 0 0,-22 0 0,111-22 0,-110 22 0,-1 0 0,23 0 0,21 0 0,1-22 0,-1 22 0,-21 0 0,-1 0-1,23 0 2,-1 0-1,45 0 0,-44 0-1,66 0 2,-89 0-2,45 0 2,-89 0-2,67 0 2,-23 0-1,1 0 0,-23 0-1,45 0 2,-23 0-2,1 0 2,43 0-2,-43 0 2,44 0-2,21 0 2,-87 0-2,43 0 2,-21 0-2,-23 0 2,23 0-1,-23-22 0,67 22 0,-45 0 0,-22 0 0,23 0 0,-23 0 0,23 0 0,-23 0 0,-22 0 0,0 0 0,22 0 1,-21 0 6,-1 0-7</inkml:trace>
    </iact:actionData>
  </iact:action>
  <iact:action type="add" startTime="17687">
    <iact:property name="dataType"/>
    <iact:actionData xml:id="d1">
      <inkml:trace xmlns:inkml="http://www.w3.org/2003/InkML" xml:id="stk1" contextRef="#ctx0" brushRef="#br0">12670 2725 0,'0'0'0,"0"22"16,0 22-8,22-22 0,0 23 0,0-23 1,23 22-3,-23 1 4,22 21-2,0-44 0,-21 0-2,21 45 4,-22-67-3,0 44 2,0-22-3,-22 0 3,22-22 31,1-44-24,21-22-8,22-1 1,23-21-1,-45-1 0,45 0 0,-1 1 0,-21-1-1,-23 23 2,-22 21-1,23 23 0,-45-22-1,22 22 2</inkml:trace>
    </iact:actionData>
  </iact:action>
  <iact:action type="add" startTime="18599">
    <iact:property name="dataType"/>
    <iact:actionData xml:id="d2">
      <inkml:trace xmlns:inkml="http://www.w3.org/2003/InkML" xml:id="stk2" contextRef="#ctx0" brushRef="#br0">12626 8839 0,'0'0'0,"0"22"7,0 0 2,0 44-1,0-44 0,22 23 8,22-23-8,-44 0 0,44 22 0,-22-21 0,-22-1 0,23-22 0,-23 22 0,0 0 7,22-22 65,0-44-72,0-23 1,22 1 0,1-45-1,21 45-2,23-67 4,-23 44-2,-22 23 0,1-1 0,21 23 0,-44 0 0,23-1-1,-45 23 1,22 0 0,0-22-1</inkml:trace>
    </iact:actionData>
  </iact:action>
  <iact:action type="add" startTime="19592">
    <iact:property name="dataType"/>
    <iact:actionData xml:id="d3">
      <inkml:trace xmlns:inkml="http://www.w3.org/2003/InkML" xml:id="stk3" contextRef="#ctx0" brushRef="#br0">12471 12272 0,'0'0'1,"0"44"4,22-44 4,-22 45-1,0 21 0,22-66 0,-22 22 0,22 45 0,0-45 0,0 22 0,-22 0 0,22-44 0,1 45 0,-1-1 0,-22 22 0,22-21 1,-22-23-1,0 0-1,22 22 1,0-44 63,-22-44-46,22 44-18,-22-22 2,22-22-1,1-1 0,-1 23 1,0-22-1,0 0 0,22 21-1,-21-43 2,43 0-1,-22 21 0,23-21 0,-23 21-2,0-21 4,-22 22-4,1 22 3,-23-23-2,22 45 2</inkml:trace>
    </iact:actionData>
  </iact:action>
  <iact:action type="add" startTime="47071">
    <iact:property name="dataType"/>
    <iact:actionData xml:id="d4">
      <inkml:trace xmlns:inkml="http://www.w3.org/2003/InkML" xml:id="stk4" contextRef="#ctx0" brushRef="#br1">13069 4120 0,'0'45'112,"0"21"-104,0-22-1,0 23 2,0-23-2,0 0 2,0 23-2,0-1 2,0 1-2,22 21 2,-22-43-2,22 21 3,-22 1-4,0-23 3,22-44 199,22 0-193,-22 0-6,23 0-1,-23 0 0,0 0 0,22 0 0,-22-22 0,23 22 0,-1 0 0,0-22 1,-21 0-2,21 22 1,67-23 1,-89 23-2,44 0 1,1 0 0,-1 0 0,1-22 0,-1 22 0,-44 0 0,22-22 0,1 22 0,-23 0 0,0-22 0,44 22 0,-21 0 0,-1 0 0,45 0 0,-1 0 0,67 0 0,-88 0 0,44 0 0,-45 0 0,23 0-1,-1 0 2,-21 0-1,-1 0 0,67 0 1,0 0-2,-45 0 2,45 0-2,-66 0 1,66 22 0,0-22 0,-89 22 1,44-22-2,-21 22 2,-23-22-2,23 0 0,-45 0 10,0 0-9,0 0 0,45 0 0,-45 0 0,44 0 1,-22 0-2,23 0 1,-23 0 0,23 0 1,-23 0-2,22 0 1,-21 0 0,65 0 0,-43 0 0,-1 0 0,23 0 0,-45 0 0,45 0 0,-1 0 0,-43 0 0,43 0 0,-43 0 0,21 0 0,1 0-1,-23 0 2,22 0-1,1 0 0,-23 0-1,45 23 2,-23-23-2,1 0 2,21 22-2,-66-22 2,23 0-2,-1 0 2,0 0-2,-22 0 2,0 0 135,1-22-136,-1-23 0,0 45 0,22-44 1,-44 22-2,0 0 1,22 22 0,-22-23 0,0 1 7,0 0-6,23 22-2,-23-22 2,0-22-2,0 22 2,0-1-2,0 1 2,-23-22-2,1 0 2,22-1-2,0 23 2,-22-44-2,-22 44 2,44-1-1,-22-43 1,-1 66-3,1-22 4,22 0-4,-22 22 3,0-22-2,0-1 2,0 1-2,0 22 2,-45 0-1,45-22 8,-22 0-8,22 22 0,-1 0 0,-21 0 0,0-22 0,22 22 0,-23-22 1,-21 22-2,-1 0 1,23 0 0,-44 0 0,21 0 0,-21 0 0,43 0 0,-66-23-1,23 23 3,-45 0-3,111 0 1,-89-22 0,22 22 1,23 0-3,0 0 3,-23 0-1,0 0 0,23 0-1,-67 0 2,22 0-2,45 0 2,-89 0-1,88 0 0,1 0 0,-45-22 0,23 22 0,43 0 0,-66 0 0,89 0 0,-44 0-1,22 0 1,-45 0 0,45 0 1,-23 0-2,1 0 2,-1 0-2,23 0 2,-45 0-2,23 0 2,22 0-2,-1 0 2,-21 0-2,44 0 2,-45 0-1,23 0 7,22 0-6,-45 0-1,23 0-1,0 22 2,0-22-2,-45 0 2,23 22-1,-1-22 0,-22 23 1,-43-23-2,43 0 1,-22 22 0,67-22 0,-23 0 0,-21 0 1,21 0-2,45 0 1,-22 0 0,-45 0 0,45 0 8,0 0-8,-1 22 0,1-22 0,0 0 0,0 22 0,-23-22 0,45 0 0,0 22 0,-22-22 0,-1 0 0,23 0 8</inkml:trace>
    </iact:actionData>
  </iact:action>
  <iact:action type="add" startTime="50047">
    <iact:property name="dataType"/>
    <iact:actionData xml:id="d5">
      <inkml:trace xmlns:inkml="http://www.w3.org/2003/InkML" xml:id="stk5" contextRef="#ctx0" brushRef="#br1">17432 3522 0,'0'22'48,"0"1"-41,0 21 2,0 22-1,0-21 0,0 21 0,0 1 0,0-1-1,22 0 2,0 1-2,-22-45 2,22 45-1,-22-23 0,23 0-1,-23-22 2,22 23-2,0-1 2,-22-22 7,22 0 32,-22 0-32,0-44 104,22 0-113,23-44 2,-23-45-2,0 22 3,44-44-2,-21 45 0,21-1 0,-22-22 0,23 45 0,-1-23 0,-44 45 0,23 0-1,-1-1 2,0-43-2,-22 66 1,1-1 1,-23 1-2,44 0 2,-44 0 7</inkml:trace>
    </iact:actionData>
  </iact:action>
  <iact:action type="add" startTime="60734">
    <iact:property name="dataType"/>
    <iact:actionData xml:id="d6">
      <inkml:trace xmlns:inkml="http://www.w3.org/2003/InkML" xml:id="stk6" contextRef="#ctx0" brushRef="#br1">25694 3877 0,'0'0'1,"-22"0"7,-1 0 0,1 22 0,0 0 0,0 0 0,0 0 1,-22 0-1,21 23 0,1-23 0,0 0-1,0 22 2,-22-21-2,44-1 1,-45 44 0,23-66 0,0 44 0,22 1 0,-22-23 0,22 0 0,0 22 0,-22-22 0,22 1 0,0-1 0,0 22 0,0 0 8,0-21 16,22-1-16,-22 0 0,0 0-8,22-22 0,0 22 0,-22 0 8,22-22-8,-22 22 0,45 1 0,-23-1 0,0-22 0,-22 22 0,22-22-1,0 0 10,0 0-9,1 22 0,-1-22 8,22 0-8,-22 0 0,0 22 0,23 0 1,-1-22-2,-22 0 1,0 0 0,0 0 0,23 0 0,-23 0 0,22 0 0,-22 0 0,0 0 0,1 0 0,-1 0 0,0 0 0,0 0 0,0 0 0,45 0 8,-23 0 8,-22 0-16,22 0 0,-21 0 0,21 0 0,0 0 0,23-22 0,-23 22 8,-22 0-8,44 0 0,-43 0 0,-1 0-1,0-22 2,0 22-2,0 0 2,23-22-2,-23 22 2,0 0-2,0 0 2,44-22-2,-66 0 2,23 22-1,21 0 0,-22-23 0,0 23 0,22-22 9,-21 0-10,-1 0 8,0 22-6,-22-22-1,22 22 0,-22-22 0,0 0 8,22-23 0,0 45-8,-22-22 8,0 0-8,0 0 0,0 0 0,0-1 0,-44-21 0,44 0 0,0 22 8,-66 0-8,66-45 0,-45 67 0,23-66-1,0 66 2,0-22-2,0-1 2,-23-21-1,1 0 7,0 22-5,22 22-4,-23-45 3,45 23-2,-44 22 2,22-22 7,0 22-8,0 0 0,-1 0 0,1-22 0,0 22 0,-22 0 0,22-22 0,0 22 0,-1 0 0,-21 0 0,0 0-1,0 0 2,-1 0-2,-21 0 2,-1-22 0,23 22-2,0 0 1,-23 0 0,1 0 0,-1 0 0,1 0 0,-1 0 0,23 0 0,-22 0 0,44 0 0,-45 22 0,45-22 0,0 0 8</inkml:trace>
    </iact:actionData>
  </iact:action>
  <iact:action type="add" startTime="71255">
    <iact:property name="dataType"/>
    <iact:actionData xml:id="d7">
      <inkml:trace xmlns:inkml="http://www.w3.org/2003/InkML" xml:id="stk7" contextRef="#ctx0" brushRef="#br1">14265 6491 0,'22'0'7,"0"0"2,0 0-2,0 22 2,23-22-1,-1 0 0,0 22-1,23-22 2,21 0-2,23 0 2,22 0-2,66 0 2,-66 0-2,66 0 3,67 0-3,-89 0 2,1 0-2,21 0 2,-66 0-2,22 0 1,-22 0 0,44 0-1,-44 0 2,-45 0-2,1 0 2,0 0-2,44 0 2,-45 0-2,1 0 2,-1 0-2,-21 0 2,-1 0-2,89 22 2,-110-22-2,-23 0 2,22 0-1,0 0 0,1 0-1,-1 0 2,22 0-2,23 0 2,-23 0-2,-21 0 2,21 0-1,1 0 0,-1 0 0,23 0 0,-1 0 0,1 0 0,-1 0 0,1 0 0,22 0 0,-23-22 0,-21 22 0,44 0 0,22-22 0,-45 22 0,1-22 1,-1 22-2,-21 0 1,-1 0-1,23 0 2,-45-23-2,23 23 2,-1 0-2,0 0 2,1 0-1,-1 0 0,1 0-1,-1 0 2,1 0-2,-45 0 2,44 0-2,-44 0 2,67 0-2,-45 0 2,23 0-2,-45 0 2,0 0-1,22 0 0,1 0 0,-23 0 0,0 0 0</inkml:trace>
    </iact:actionData>
  </iact:action>
  <iact:action type="add" startTime="73295">
    <iact:property name="dataType"/>
    <iact:actionData xml:id="d8">
      <inkml:trace xmlns:inkml="http://www.w3.org/2003/InkML" xml:id="stk8" contextRef="#ctx0" brushRef="#br1">28485 6911 0,'0'0'0,"0"67"8,0-23 0,0 45 0,0-23-1,22-66 2,-22 45-1,22-1 0,0 0 9,-22-22-10,22 0 2,-22 23-2,22-23 2,-22 22-1,0-22-1,23 23 1,-23-1-1,0-22 2,22 22-2,-22 1 2,22-23-2,-22 0 2,0 22-2,0-22 2,22-22-1,-22 23 0,0-1-1,22-22 50,0 0-50,0 0 9,23-22-7,21 22 7,-22 0-9,1-23 2,21 23-1,1 0 0,21-22 0,23 22 0,-22 0 0,-1 0 0,-43 0 0,87 0 0,-87 0 0,65-22 0,46 22 0,-24-22 1,-43 0-2,66 22 1,-88 0 0,43 0-1,45-22 2,-22 0-2,-89-1 3,45 23-3,-45-22 2,1 0-3,21 22 3,-22 0-1,-21 0 0,43 0-1,-22-22 2,1 22-2,-1 0 2,22-22-1,-43 22 0,21 0 0,0-22 0,0 22 0,-21-23 0,-1 23 0,-22-22 96,0 0-96,0 0 0,0-22 8,0 22-8,0-1 0,0-21 0,0 0 0,0 22 0,0-23-1,0 23 2,0-22-1,0 0 0,0 21 0,0 1 0,0-22 1,0 22 22,0 0-23,0 0 8,0-1-8,-22 1 0,-1 0 8,1 0-8,22 0 0,0 0 0,-22 22 8,22-22-8,-22 22 24,22-23-24,-22 23 0,0 0 0,-23-22 0,1 22 8,0-22-8,-1 22 0,1 0 0,-22-22 0,21 0 0,23 22-1,-44 0 2,-1 0-2,1 0 2,-23 0-2,1 0 2,43 0-2,-43 0 2,21 0-2,1 0 2,0 0-1,21 0 0,23 0-1,0 0 2,-45 0-2,23 0 2,-44 0-2,21 0 2,1 0-2,-1 0 2,-44 0-2,67 0 2,-89 0-2,23 0 2,-23 22-2,-22-22 2,88 0-2,23 0 2,-23 0-1,1 0 0,-23 0 0,45 0 0,0 0 0,-23 0 0,23 0 0,-22 0 0,21 0 0,-21 0 0,21 22 0,1-22 0,0 22 1,22-22-2,0 0 8,-1 0 1,1 0 0</inkml:trace>
    </iact:actionData>
  </iact:action>
  <iact:action type="add" startTime="80807">
    <iact:property name="dataType"/>
    <iact:actionData xml:id="d9">
      <inkml:trace xmlns:inkml="http://www.w3.org/2003/InkML" xml:id="stk9" contextRef="#ctx0" brushRef="#br2">10256 10876 0,'0'0'0,"-23"23"8,23 21-1,-44 0 2,22 23-2,0-1 2,-22 23-2,21-23 2,23 23-2,-44-23 3,44 23-3,0-23 1,0-21 0,0-1 0,0 22 0,67 23 0,-23-45 0,22 23 1,-44-1-1,45-22-1,-23 1 2,-22 21-1,45-44 0,-45 1-1,22 21 2,-22-22-2,23 0 1,-1 22 1,22-21-1,-21 21 0,21-44-1,1 66 2,21-43-2,-21-23 0,21 22 3,-21 0-4,-45 0 4,22-22-4,23 0 3,-1 0 7,-44 0-9,67 0 2,-1 0-1,-21 0 0,44 0 0,-45 0 0,45-22-1,-45 0 2,-44 0-2,45-23 2,-23 23-2,-22 0 3,23-22-4,-1 21 3,-22-21-1,22 22 0,1-22-1,-23-1 3,0 23-4,22-22 3,-44 0-2,22-1 2,23 1-2,-45-22 2,44 21-2,-44 1 2,22-22-2,0 21 2,0 23 0,-22-44-2,23 21 1,-23 1 0,0 0 0,0-1 0,0 23 0,22-111 0,-22 111 0,0-22 0,0 0 0,0-1-1,0 1 2,0 0-2,0-1 2,0 23-2,-22-22 2,-1 0-2,1-23 2,-22 1-2,22 44 2,0-1-2,0-21 3,-1 0-4,1 22 4,0-23-4,0 45 3,-22-44-2,44 22 3,-45 0-4,-43-23 3,43 23 0,23 0-1,-44 0 0,22 0-1,-1 0 2,-21-23-1,-1 23 0,1 22-1,-23-22 2,45-22-2,-45 22 2,23 22-2,-1 0 1,1-23 0,22 23 0,-1 0 0,23 0 0,0 0 0,-22 0 0,-23 0 0,45 0 0,-22 0-1,22 0 3,-23 0-3,23 0 1,0 0-1,-22 0 2,22 0-2,0 0 2,-1 23-2,-43-23 2,44 0 7,-22 22-9,21 0 2,1-22-2,0 0 2,-22 44-1,22-22 0,0-22 0,-23 0 0,45 23 0,-22-23 0,-22 0 0,44 22 0,-45 0 0,23-22 0,0 44-1,-22-44 2,22 22-2,0 0 2,-1-22-1,23 23 0,-22-1 0,0 0 0,0-22 0,0 22 1,22 0-2,-22-22 1,22 22 0,-22-22 0,22 23 0,0-1-1,-23 0 2,1 0-1,22 0 0,-44 0-1,44 0 2,-22 45 0,22-45-2,-22 0 2,22 22-3,-23-44 2,23 23 1,-22 21-2,22 0 2,0-22-2,-22 23 2,0-23-2,22 0 2,0 0-2,0 0 10,0 0-9,0 1 8,0-1 39,0 0 81,0 0-127,0 0-2,0 0 18,0 0-18,0 1 34,22-23-26,-22 22-7,0 22 8,0-22 0,22 23 1,-22-23 7,22 0 16,-22 0-8,0 0-16,23 0 0,-23 0 8,0 1-16</inkml:trace>
    </iact:actionData>
  </iact:action>
  <iact:action type="add" startTime="92991">
    <iact:property name="dataType"/>
    <iact:actionData xml:id="d10">
      <inkml:trace xmlns:inkml="http://www.w3.org/2003/InkML" xml:id="stk10" contextRef="#ctx0" brushRef="#br1">12692 9924 0,'22'0'56,"0"0"-48,0 0 0,1 22-1,21-22 2,0 22-2,1-22 2,43 0-2,-21 0 2,-1 0-2,0 22 2,23-22-2,0 0 2,-1 0-1,45 0 0,22 0-1,-88 0 2,43 0-2,23 0 2,-66 0-2,-1 0 2,45 0-1,0 0 0,-67 0 0,67 0 0,-45 0 0,1 0 0,21 0 0,-21 0 0,21 0 0,1 0 0,22 0 0,-45 0 0,1 0 0,-1 0 0,45 0 0,-45 0 0,23 0 0,-1 0 0,-43 0 0,43 0 0,-43 0 0,-1 0 0,22 0 0,-44 0 0,23 0 0,-1 0 0,-22 0 0,22 0-1,-21 0 2,-23-22-2,44 22 2,-22 0 7,0 0 1</inkml:trace>
    </iact:actionData>
  </iact:action>
  <iact:action type="add" startTime="102798">
    <iact:property name="dataType"/>
    <iact:actionData xml:id="d11">
      <inkml:trace xmlns:inkml="http://www.w3.org/2003/InkML" xml:id="stk11" contextRef="#ctx0" brushRef="#br1">18650 10899 0,'45'0'56,"-23"0"-47,66 0-1,1 0 0,66 0 0,0 0 0,22 0 0,23 0 0,-23 0 0,0 0 0,67 0 0,-67 0 0,89-45 0,66 45 0,-133 0 0,45-22 0,-67 22 1,44-22-2,1 0 2,-67 22-2,44 0 1,1 0 0,-45 0 0,-67 0 0,1 0 0,0 0 0,-23 0 0,23 0 0,-45 0 0,111 0-1,-111 0 2,67 22-2,-22-22 2,-1 0-2,67 0 2,-66 0-2,-45-22 2,67 22-1,-45 0 0,67-22 0,-66 22 0,43 0 0,1-22 0,0 22 0,-22 0 0,-1 0 0,23 0 0,22-23 0,-45 23 0,1 0 0,-45 0 0,23 0 0,-23 0 0,22 0 0,-21 0 0,21 0 0,-22 0 0,23 0 0,22 0 0,-23 0 0,0 0 0,23 0 0,-23 0 0,1 0 0,44 0 0,-23 0 0,45-22 0,-89 22 0,67-22 1,44 0-2,-66 22 0,66 0 2,-66 0-2,-1 0 2,-44 0-2,1 0 2,65 0-2,-65 0 2,-1 0-2,0 0 2,45 0-1,0 0 0,21 0-1,-43 0 2,110 0-2,-88 0 2,21 0-2,67 0 2,-88 0-2,0 0 2,21 0-1,-43-22 0,21 0-1,-21 22 2,44 0-2,-23 0 2,45 0-2,-22 0 2,-67 0-2,67 0 2,-45 0-2,1 0 2,-1 0-1,-21 0 0,21 0 0,1 0 0,21 0 0,-21 0 0,-1 0 0,23 0 0,-1 0 0,1 0-1,-1 0 2,-43 0-2,21 0 2,23 0-2,-67 0 2,44 0-2,-21-22 2,-1 22-1,0 0 8,1 0-8,-1 0-1,22 0 2,23 0-2,-45 0 2,23 0-1,-1 0 0,1 0-1,-23 0 2,0 0-2,0 0 2,-21 0-1,-1 0 0,0 0 8,0 0 0</inkml:trace>
    </iact:actionData>
  </iact:action>
  <iact:action type="add" startTime="109126">
    <iact:property name="dataType"/>
    <iact:actionData xml:id="d12">
      <inkml:trace xmlns:inkml="http://www.w3.org/2003/InkML" xml:id="stk12" contextRef="#ctx0" brushRef="#br1">13312 14576 0,'22'0'9,"0"0"-1,1 0 0,-1 0 0,22 0 0,0 0 0,-21 0 0,21-22 0,0 22 0,-22 0 0,45 0 0,43-23 0,-43 23 0,22 0 0,-23 0 0,67 0 0,-67 0 0,112 0 0,-68 0 0,67-22 0,-44 22 0,0 0 0,22 0 0,23 0 0,-112-22 0,67 22 0,-22 0 0,-23 0 0,-21-22 0,66 22 0,66-22 0,-66 22 0,-22 0 0,44 0 0,-23 0 0,-43 0 1,0 0-2,-45 0 0,0 0 2,23 0-2,-45 0 2,22 0-2,0 0 2,-21 0-2,21 0 2,22 0-1,-43 22 0,43-22-1,-22 0 2,1 0-2,-23 0 10,0 0-9,0 0-1,44 0 2,-43 0 7,-1 0 0,0 0 71</inkml:trace>
    </iact:actionData>
  </iact:action>
  <iact:action type="add" startTime="125830">
    <iact:property name="dataType"/>
    <iact:actionData xml:id="d13">
      <inkml:trace xmlns:inkml="http://www.w3.org/2003/InkML" xml:id="stk13" contextRef="#ctx0" brushRef="#br1">12160 15307 0,'0'0'1,"0"22"6,0 0 2,23 0-2,-23 22 2,22-44-2,-22 23 2,44-1-2,-44 0 2,44 0-2,-44 0 2,45 0-2,-23 1 2,0 21-1,22-22 1,-44 22-2,22 1 1,23-23 1,-23 22-2,0-22 2,0 22-1,0-21 0,0 21 0,1-44-1,-1 44 2,0-22 6,0 1-7,0-1 9,22-67 94,-44 23-104,45-44 2,-23 21 0,22 1-1,-22 0 0,45-23 0,-67 23-2,44 0 4,-22 22-3,0 0 2,1-1-2,-23-21 1,44 44 0,-44-22 0,22 0 15,-22 0-14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act:action type="add" startTime="10438">
    <iact:property name="dataType"/>
    <iact:actionData xml:id="d0">
      <inkml:trace xmlns:inkml="http://www.w3.org/2003/InkML" xml:id="stk0" contextRef="#ctx0" brushRef="#br0">4430 6335 0,'22'0'8,"-22"23"8,23-23-7,-23 22 7,22-22-9,0 22 10,0-22-2,44 0-7,1 0 1,-1 0-2,45 0 1,-22 0 0,66 22 0,-45-22 0,1 0 1,89 0-2,-1-22 1,-22 0 0,-22 22 0,44-22-1,-66 22 2,22 0-1,-44 0 1,22 0-2,-22 22 2,44-22-2,0 0 1,-66 0 0,21 22 0,1-22 0,0 0 0,-23 0 0,-21-22 0,66 22 0,22 0 0,-44 0 0,21-22 0,46-1 0,-90 23 0,67-22 1,-22 22-2,89-22 2,-45 22-1,-44-22 0,44 22-1,-88 0 1,-1 0 0,1 0 0,21 0 0,-43 0 0,44 0 0,22 0 0,-67 0 0,23 0 0,21-22 0,1 22 0,-44 0 0,21 0 0,1-22 1,-1 22-2,-21 0 1,66 0 0,-89 0 0,22 0 0,45 0 0,-44 0 0,-1 0 0,1 0 0,21 0 0,-21 0 0,21 0 0,1 0 0,-1 0 0,-21 0 0,21 0 1,1 0-2,110-45 1,-44 45 0,0 0 0,-88 0 0,66 0 0,22 0 0,-67 0-1,1 0 2,88-22-1,-66 22 0,0 0-1,-1 0 2,46-22-2,-68 22 2,23 0-1,0 0 0,-1 0 0,-21 0 0,0 0 0,21 0 0,90 0 0,-134 0 0,67 0 0,22 0 0,22 0 0,-22 0-1,67 0 2,-45 0-1,-22 0 0,0 0 0,44 0 0,-110 0 0,88 0 0,-22 22 0,0-22 0,-22 22 1,89-22-1,-1 23 0,-21 43-1,-1-22 2,-88-44-2,-1 0 1,23 0 0,-44 0 0,-23 0 0,1 0 0,-23 0-1,0 0 2,1 0 0,-23 0-2,22 0 1,0 0 0,23 0-1,-45 0 2,67 0-1,-45 0 0,22 0 0,23 0 0,22 0 0,-23 0 0,1 0 0,88 0 0,-110 0-1,65 0 2,-21 0-1,22 0 0,-44 0-1,-1 22 2,-21-22-2,-1 0 2,1 0-1,-23 0 0,22 0 0,-21 0 1,-1 0-2,0 0 1,-22 0 0,23 0 0,-1 0 0,0 0 0,-22 0 0</inkml:trace>
    </iact:actionData>
  </iact:action>
  <iact:action type="add" startTime="29214">
    <iact:property name="dataType"/>
    <iact:actionData xml:id="d1">
      <inkml:trace xmlns:inkml="http://www.w3.org/2003/InkML" xml:id="stk1" contextRef="#ctx0" brushRef="#br1">5073 8108 0,'0'0'0,"0"22"8,0 0 0,22 44 0,0-44 0,-22 67 0,22-89 0,0 44 0,-22 1 0,0-1 8,0-22-8,0 0 1,22 23-3,0-23 3,-22 22-1,0-22 0,0 0 0,0 23 0,45-1 0,-45-22 0,0 22-1,22 1 2,0-23 7,0 0 1,0 0-1,1-22-9,-1 0 10,0 0-10,0 0 1,0 0 0,22 0 0,1 0 0,21 0 0,1 0-1,21 0 2,23 0-1,-22 0 0,-23 0-1,0 0 2,23 0-1,0 0 0,-23 0 9,-44 0 0,-22-22 69,22 22-78,-22-44 0,0-1 0,23 45 0,-1-44 0,-22-22 0,22 21 1,0-21-2,-22 22 1,22-23 0,-22 23 0,0 0 1,0-1-1,0-21-1,0 21 1,0 1 0,22 0 0,-22 0 0,0-1-1,0 23 10,0 0-1,0 0 32,-22 0-32,0 22 0,0 0 0,22-22-8,-44 22 8,21 0-8,1 0 8,-22-23-8,0 23 0,-1-22 1,23 22-2,-22 0 1,-23-22-1,45 22 2,-44-22 0,44 0-2,-45 0 2,23 22-1,0-23 0,21 1-1,-43 22 1,0 0 1,21 0-2,23-22 1,0 0 0,0 22 0,0 0 0,0 0 0,-23 0 7,23 0 10,0 0-17,-22 22 7,22-22-6,22 22-1,-23-22 0,1 0-1,-22 0 2,44 22-1,-44-22 0,-1 23 9,23-1-1,-22-22-1,44 22 41,-22 0-24,0 0-24,-1-22 0,23 22 8</inkml:trace>
    </iact:actionData>
  </iact:action>
  <iact:action type="add" startTime="31814">
    <iact:property name="dataType"/>
    <iact:actionData xml:id="d2">
      <inkml:trace xmlns:inkml="http://www.w3.org/2003/InkML" xml:id="stk2" contextRef="#ctx0" brushRef="#br1">4762 4563 0,'0'0'0,"0"45"8,0-23 0,-22 22 0,22 0 0,-22 1 1,22-1-3,-22 0 10,22 23-7,0-45-1,0 22 0,0-22 0,0 1 0,0 21 0,0-22 0,0 22 0,0-22 0,0 1 9,22-23-10,0 22 1,0-22 24,-22 22-16,23-22-8,21 22 8,-44 0-8,22-22 0,-22 22 9,22-22-10,0 0 33,1 0-24,-1 0-8,0 0 0,0 0 0,44 0 0,-43 0 0,21 0 0,-22 0 0,22 0 0,1 0 0,-23 0 0,22 0 0,0 0 0,-21 0-1,-1 0 2,0 0-2,22 0 2,0 0-1,-21-22 8,-1 22-8,0 0 8,0 0 0,0 0-8,0 0 0,0-22 0,1 22 0,21 0 0,22-22 0,-21 22 0,-1 0 9,-22 0-10,22 0 1,1 0 0,-23 0 8,22 0-8,-22 0 0,0 0 9,23 0 14,-23 0-7,0-22-17,0 22 2,0 0 8,23 0-10,-23 0 89,-22-45-56,0 23-24,0 0-8,0-22 0,0 22 0,0 0 0,0-1 0,0 1-1,0 0 2,0-44-2,0 44 10,-22-45-8,22 45-2,-23-67 2,1 45 6,22 22-7,0 0 0,0 0 8,-22-1 8,22 1 0,-22 0-16,0 22 0,22-22 0,-22 0 0,22 0 0,-22 22 0,22-23 0,-23 23 7,1-22-6,0 22 15,-22 0-8,22 0-8,0 0 0,-23-22 0,-21 22 0,44 0 0,-23 0 0,23 0 0,-22 0 0,22 0 0,0 0 0,-45 0 0,1 0 0,44 0 0,-1 0 0,-43 0 0,22 22 0,-45 0 0,67-22-1,-45 23 3,23-23-3,0 0 1,-23 0 0,45 0 0,0 0 0,-22 0 0,22 0 0,-23 0 8,1 0-8,0 0 0,-1 0 8,23 0 0,0 0 0</inkml:trace>
    </iact:actionData>
  </iact:action>
  <iact:action type="add" startTime="57678">
    <iact:property name="dataType"/>
    <iact:actionData xml:id="d3">
      <inkml:trace xmlns:inkml="http://www.w3.org/2003/InkML" xml:id="stk3" contextRef="#ctx0" brushRef="#br0">4630 9835 0,'22'0'32,"0"0"-25,0 0 10,22 0 0,1 0-10,-1 0 1,22 0 0,23 0 0,-23 0 0,67 0 0,-66 0 0,44 0 0,44 0 0,0-22 0,-67 22 0,23-22 1,-45 22-2,23-22 0,-45 22 3,23 0-3,-1-22 1,-44 22-1,45 0 2,-1 0-2,-21-22 2,21 22-2,-44-23 3,22 23-4,1-22 3,-23 22-1,44 0 0,-44 0 0,1 0 0,21 0-1,-22 0 2,0 0-1,0-22 0,1 22-1,21 0 2,-22 0-2,22-22 2,-22 22-2,1 0 2,-1 0-1,22 0 0,-22 0 0,22 0 0,1 0 0,-1 0 0,0 0 0,1 0 0,21 0 0,-22 0 0,-21 0 0,21 0 0,-22 0 0,0 0 8,0 0 0,0 0-1,1-22 9,-1 22-15,0 0-2,0 0 2,22 0 6,-21 0-7,-1 0 1,22 0-2,0 0 2,1 0-2,-1 0 2,0 0-1,-22 0 0,23 0 0,-1 0 0,-44-22 0,22 22 0,0 0 0,0 0 0,1 0 16,-1 0-9,0 0 2,0 0-2</inkml:trace>
    </iact:actionData>
  </iact:action>
  <iact:action type="add" startTime="63894">
    <iact:property name="dataType"/>
    <iact:actionData xml:id="d4">
      <inkml:trace xmlns:inkml="http://www.w3.org/2003/InkML" xml:id="stk4" contextRef="#ctx0" brushRef="#br0">19935 9414 0,'0'23'24,"-22"21"-16,0-22 0,-1 22 1,23 1-2,0-1 0,0-22 2,0 22-2,-22 1 2,22 21-1,-22-21 0,22 21 0,0-44 0,0 22-1,0 1 2,0 21-2,0-44 9,0 23 1,0-23-1,0 0-8,44 0 24,-21-22 8,-1 0-32,0 0 16,22 0-17,1 0 12,-23 0-13,22 0 2,0 0 0,-22 0 0,45 0 0,-1 0-1,-21 0 2,-1 0-2,0 0 2,-22 0 6,1 0 10,-1 0 47,-22-22-64,0 0 8,0 0-8,0-23 8,0 23 1,0 0-10,0 0 1,0 0 0,0-23 0,0 1 8,0 0-8,0 22 0,0-23 7,0 23-6,22-22 6,-22 0-7,0 21 1,0 1-1,0 0 0,0-22 8,0 22-8,0 0 0,0-23-1,0 23 2,0 0 8,0 0-10,0 0 1,0-1 8,0 1 0,0 0 8,0 0 0,-22 22-8,0-22-8,22 0 0,-23 22 0,1-22 16,0-1 0,0 23-8,0 0 32,0 0-41,-1 0 2,1 0-1,-22 0 0,22 0-1,0 0 2,0 0-1,-1 0 0,1 0-1,-22 0 10,22 0-9,0 0 8,0 0-9,-1 0 2,1 0-2,0 0 2,0 0-1,0 0 8,0 0 0,-1 0 48</inkml:trace>
    </iact:actionData>
  </iact:action>
  <iact:action type="add" startTime="73150">
    <iact:property name="dataType"/>
    <iact:actionData xml:id="d5">
      <inkml:trace xmlns:inkml="http://www.w3.org/2003/InkML" xml:id="stk5" contextRef="#ctx0" brushRef="#br0">21242 6801 0,'-22'0'8,"-1"0"-1,1 0 2,-44 0-1,22 0-1,21 0 2,-21 0-1,22 0 0,-22 22-1,-23-22 2,45 0-1,-22 0 0,-1 0-1,1 0 2,0 0-2,-23 0 2,23-44-2,-22 44 2,44 0-2,-23-23 2,1 23-2,0-44 2,21 44-1,-21-22 1,44 0-2,-44 0 2,44-1-2,0-21 1,0 22 0,0-22 0,0-67 0,0 67 0,0-23 0,0 45 0,0-44-1,0 21 2,0 1-2,22 0 2,0-1-1,0 23 7,0-22-5,1 22-3,-1-23 2,0 45-2,0-22 0,0 22 2,23-22-2,-23 0 2,0 22-2,22-22 3,0 22-4,45-22 4,-67 22-3,22 0 1,1 0 0,-1 0 0,0 0 0,-22 0 0,1 0-1,21 0 2,0 0-2,23 0 10,-45 0-9,22 0-1,-22 0 2,0 66-2,23-66 2,-23 44 0,-22-21-2,44 21 0,-22 0 2,0-22 0,1 23-2,-23 21 0,44-44 3,-44 23-3,0-23 1,0 22 0,0 0 0,0-22 0,0 1 0,0-1 0,0 0 0,0 0 0,-22 22-1,-23-21 2,45 21-1,-44-22 1,22 22-2,0-22 2,0-22 7,0 23-8</inkml:trace>
    </iact:actionData>
  </iact:action>
  <iact:action type="add" startTime="74518">
    <iact:property name="dataType"/>
    <iact:actionData xml:id="d6">
      <inkml:trace xmlns:inkml="http://www.w3.org/2003/InkML" xml:id="stk6" contextRef="#ctx0" brushRef="#br0">20622 4785 0,'0'0'1,"22"66"6,22 1 1,-22 21 1,0-21-1,0-1 0,1 45-2,-1-22 4,0-45-2,0 0-1,0 1 10,-22-23-10,44 44 1,-21-66 0,-1-22 56,22-44-48,23-23-9,21 0 3,23-66-2,-23 89-2,23-67 4,-22 22-2,-23 0 0,1 45 0,-23 22 0,0 22 0,-22-23-1,1 45 1</inkml:trace>
    </iact:actionData>
  </iact:action>
  <iact:action type="add" startTime="76638">
    <iact:property name="dataType"/>
    <iact:actionData xml:id="d7">
      <inkml:trace xmlns:inkml="http://www.w3.org/2003/InkML" xml:id="stk7" contextRef="#ctx0" brushRef="#br0">19846 10256 0,'45'0'33,"-23"0"-17,22 0-1,-22 0-7,23 0 0,-23 0 8,0 0-8,0 0 0,0 0 8,0 0 0,0 0 16,1 0-16,-1 0-8,0 0-1,0 0 2,22 0 7,-22 0-8,1 0 0,-1 22-1,0-22 10,0 0-9,0 0-1,45 0 2,-45 0 7</inkml:trace>
    </iact:actionData>
  </iact:action>
  <iact:action type="add" startTime="93342">
    <iact:property name="dataType"/>
    <iact:actionData xml:id="d8">
      <inkml:trace xmlns:inkml="http://www.w3.org/2003/InkML" xml:id="stk8" contextRef="#ctx0" brushRef="#br0">4519 12494 0,'22'0'8,"0"0"24,22 0-8,-21 0-16,43 0 0,0 0 0,23 0 0,44 0-1,44 0 2,0 22-1,23-22 0,-45 0 0,0 22 1,-22 0-2,44 0 2,0-22-2,-66 22 2,66-22-1,67 0-1,-89 0 1,22 0-1,-44 0 2,0 0-2,-23 0 2,23 0-1,-22 0 0,-44 0 0,43 0 0,-21 0 0,0 0 0,66 0 0,-23 0 0,-65 0 0,21 22 0,-43-22-1,21 0 3,-21 0-4,43 0 3,-21 0-2,-23 0 2,44 0-1,45 0 0,-66 0 0,44 0 0,-23 0 0,23 0 0,0-22-1,-45 22 2,23 0-1,-1 0 0,-21 0 0,21 0 0,-43 0 0,43 0 0,-43 0 0,43 0-1,-21 0 2,-1 0-2,23 0 2,-45 0-1,22 0 0,23 0-1,22 0 2,-1 0-2,1 0 2,-44-22-2,21 22 2,23-22-2,0 22 2,-67 0-2,45 0 2,-23 0-1,23 0 0,-1 0-1,23 0 2,0 22-1,0-22 0,21 0-1,-43 0 2,66 0-2,22 0 2,-110 0-2,66 22 2,88 0-2,-66 1 3,0-1-2,-44-22-1,0 0 0,-45 0 2,1 0-2,-23 0 2,-22 0 7</inkml:trace>
    </iact:actionData>
  </iact:action>
  <iact:action type="add" startTime="98638">
    <iact:property name="dataType"/>
    <iact:actionData xml:id="d9">
      <inkml:trace xmlns:inkml="http://www.w3.org/2003/InkML" xml:id="stk9" contextRef="#ctx0" brushRef="#br1">15284 12560 0,'0'22'56,"44"45"-49,-44-45 2,22 22 0,0 0-2,0-22 2,0 23-1,1-23 0,-1 0 0,-22 0-1,0 0 1,44-22 0,-44 23 0,44-23 88,-22-23-89,1-21 2,21 0 0,-22 22-1,44-67-2,-43 45 4,43-1-4,-22-43 3,23 44 0,-23-1-1,23-43-2,21-1 3,-44 45 0,1 22-1,-23-23-2,0 45 3,-22-22-2</inkml:trace>
    </iact:actionData>
  </iact:action>
  <iact:action type="add" startTime="100462">
    <iact:property name="dataType"/>
    <iact:actionData xml:id="d10">
      <inkml:trace xmlns:inkml="http://www.w3.org/2003/InkML" xml:id="stk10" contextRef="#ctx0" brushRef="#br1">15239 13645 0,'22'0'64,"1"0"-57,-1 0 2,22 0 7,0 0 0,-22 0-8,67 0 0,-45 0-1,23 0 2,-45 0-2,0 0 2,0 0-1,22 0 0,-21 0 15</inkml:trace>
    </iact:actionData>
  </iact:action>
  <iact:action type="add" startTime="105078">
    <iact:property name="dataType"/>
    <iact:actionData xml:id="d11">
      <inkml:trace xmlns:inkml="http://www.w3.org/2003/InkML" xml:id="stk11" contextRef="#ctx0" brushRef="#br1">20201 12737 0,'0'0'1,"0"22"6,-22 0 1,-1 45 0,23-23 0,-22 23 1,22-1-2,-22-44 2,22 45-2,-22-23 1,22 0 0,0 45 0,0-67-1,0 22 2,22 23-2,22-1 2,1-21 0,-23-23-2,0 0 0,44 22 3,-21-22-4,-23 23 4,44-23-4,1 0 3,21 44-2,-21-66 2,66 23-2,-111-1 2,44-22-2,-21 0 2,21 0-2,-44 0 2,23 0-1,-1-22 0,0-1-1,-22 1 3,45-22-3,-45 22 1,0 0 0,22-23 0,-22 1 0,1-22 1,-1-1-1,0 23 0,-22-23-1,0 23 1,0 22 0,0-22 0,0-1 0,0-21 0,-22 22 8,0-45-8,-23 45 0,1-1 0,0 1 0,-23-22 1,23 43-3,-22-21 4,-23 0-4,22 0 4,45 21-4,-22 23 3,-45 0-1,45-22 0,22 0 0,0 22 0,-22 0 0,-1 0 0,23 0 0,0 0 0,-22 22 0,-1-22 0,1 45 1,-22-1-2,43-22 0,-21 22 3,-22 1-4,44 43 4,-45-43-2,45 43 0</inkml:trace>
    </iact:actionData>
  </iact:action>
  <iact:action type="add" startTime="108990">
    <iact:property name="dataType"/>
    <iact:actionData xml:id="d12">
      <inkml:trace xmlns:inkml="http://www.w3.org/2003/InkML" xml:id="stk12" contextRef="#ctx0" brushRef="#br1">21751 13623 0,'44'0'72,"-21"0"-64,43 0 0,-44 0 0,67 0 0,22 0-1,-1 0 2,-21 0-2,110 0 2,23 0-1,-23 22 0,-22-22 0,0 0 0,1 23 0,43-23 0,-21 0 0,-1 0 0,-22 0 0,-22 0 0,44 0 0,-43 22-1,21-22 1,0 0 0,-44 0 1,22 22-2,44 0 2,23-22-1,-89 0 0,-1 0 0,24 22 0,-46-22 0,-43 0 0,43 0-1,46 0 2,-68 0-1,1 0 0,110 0 0,-66 0 0,-22 0 0,44 0 0,0 0 0,-44 0 0,-1 0 0,68 0 0,-68 22 0,1-22 0,-45 0 0,23 0 0,44 0 0,-44 0 0,-23 0 0,89 0 0,-66 0 0,88 0 0,-89 0 0,67 0 0,-88 0 0,88 22 0,-22-22 0,-22 0-1,44 0 2,22 0-2,-89 0 2,112 0-2,-67 0 2,22-22-1,0 22 0,-67-22-1,-21 22 2,21-44 0,-21 44-2,21 0 1,-65-22 0,-1 22 0,0-22 1</inkml:trace>
    </iact:actionData>
  </iact:action>
  <iact:action type="add" startTime="116998">
    <iact:property name="dataType"/>
    <iact:actionData xml:id="d13">
      <inkml:trace xmlns:inkml="http://www.w3.org/2003/InkML" xml:id="stk13" contextRef="#ctx0" brushRef="#br0">3456 15506 0,'22'0'23,"0"0"-15,22 0 0,23 0 1,-23 0-2,45 22 2,88-22-2,0 0 2,-22 0-1,89 0 0,-89 0-1,44 0 2,45 0-1,-111 0 0,22 0 0,22 0 0,-22 0 0,-22 0 0,22 0 0,66 0 0,-110 0 0,0 0-1,110 0 2,-88 0-1,0 0 1,-44 22-2,44 1 1,0-1 0,-67-22 0,23 44-1,-45-44 2,0 0-2,-44 22 2</inkml:trace>
    </iact:actionData>
  </iact:action>
  <iact:action type="add" startTime="119350">
    <iact:property name="dataType"/>
    <iact:actionData xml:id="d14">
      <inkml:trace xmlns:inkml="http://www.w3.org/2003/InkML" xml:id="stk14" contextRef="#ctx0" brushRef="#br0">15549 16481 0,'0'0'0,"22"0"8,23 0-1,43 0 2,-21 0-1,44 0 0,-23 0 0,1 0 0,66-22 0,-89 22 0,23 0 0,-67 0 0,22 0-1,-22 0 2,1 0 14</inkml:trace>
    </iact:actionData>
  </iact:action>
  <iact:action type="add" startTime="120582">
    <iact:property name="dataType"/>
    <iact:actionData xml:id="d15">
      <inkml:trace xmlns:inkml="http://www.w3.org/2003/InkML" xml:id="stk15" contextRef="#ctx0" brushRef="#br0">13091 16459 0,'-22'0'56,"-45"0"-48,-44 0 0,23 0 0,-89 0 0,44 0 0,-22 22 1,-89 0-2,89-22 1,22 0 0,0 0 0,22 22 0,-44-22 0,22 22 1,45-22-2,-23 0 1,-22 0 0,45 0 0,-23 0 0,0 0 0,0 0 0,45 22 1,-1-22-2,-21 22 2,44 1-2,-45-23 1,23 0 0,-45 0 0,44 22 0,-43-22 0,65 0-1,-43 0 3,-23 0-4,44 0 3,-21 0-2,-67 22 2,111-22-2,-112 0 2,24 0-2,65 22 2,-66-22-1,0 0 0,0 0-1,23 0 2,21 0-1,-66 0 0,66 0-1,-21 0 2,-23 0-2,44 0 2,-22 0-2,23 0 2,-23 0-2,23 0 2,-1 0-2,-44-44 2,0 44-1,22 0 7,45 0-6,-1 0-1,-21 0 0,44 0 0,-67 0 0,44 0 0,45 0 0,0 0 0,-22 0 0,-23 0 0,23 0 0,22 0 0,0 0 0,-23 0 0,1 0-1,-22 0 1,-1 0 1,45 0-1,-22 0-1,-1 0 2,-21 0-1,-23-22 0,23 22 0,-23 0 0,23-23-1,0 23 2,-1-22-2,1 22 2,21 0-1,-21 0 0,-1-22-1,23 22 2,-22 0-1,21-22 0,1 22 0,0 0 1,-1 0-2,23 0 1,0 0 0,0 0 0,-22 0 16,110 0 88,23 0-104</inkml:trace>
    </iact:actionData>
  </iact:action>
  <iact:action type="add" startTime="122023">
    <iact:property name="dataType"/>
    <iact:actionData xml:id="d16">
      <inkml:trace xmlns:inkml="http://www.w3.org/2003/InkML" xml:id="stk16" contextRef="#ctx0" brushRef="#br0">12736 15617 0,'0'44'23,"0"0"-16,0-21 2,0 21-1,22 0 0,-22-22 0,45 23 1,-45-1-3,44-22 4,-44 0-3,22-22 1,0 0 0,1 0 24,21 0-24,0 0 0,23-44 0,21-23 0,45-21 1,-44-1-1,88-21-2,0-46 4,0 46-2,-22-45 0,22 22-2</inkml:trace>
    </iact:actionData>
  </iact:action>
  <iact:action type="add" startTime="125798">
    <iact:property name="dataType"/>
    <iact:actionData xml:id="d17">
      <inkml:trace xmlns:inkml="http://www.w3.org/2003/InkML" xml:id="stk17" contextRef="#ctx0" brushRef="#br0">15328 17500 0,'-22'0'48,"0"-22"-40,-1 22-1,1 0 2,22-23-1,-22 23 1,22-44-3,0 0 4,0-1-3,22-21 1,-22 0-1,45-1 3,-1 23-4,-22-23 4,22 23-2,1-45 0,-1 67-2,22-44 4,-21 44-2,-23-23-1,22 1 2,0 0-1,-22 22 0,23 22-1,-23-23 0,22 23 2,-44-22-2,22 22 2,1 0 7,-1 22 0,0 1 0,0 21-9,-22-22 2,22 45 0,-22-45-2,0 44 1,0 23 0,0-45 0,0 0 0,-22 1 0,-22 43-1,-1-21 3,-21-23-2,-1 22 0,23-21-2,-44 21 4,21-44-2,-44 45 0,89-45-2,-44-22 3,22 44-2,21-44 2,1 0 0,0 0-2</inkml:trace>
    </iact:actionData>
  </iact:action>
  <iact:action type="add" startTime="126982">
    <iact:property name="dataType"/>
    <iact:actionData xml:id="d18">
      <inkml:trace xmlns:inkml="http://www.w3.org/2003/InkML" xml:id="stk18" contextRef="#ctx0" brushRef="#br0">22615 16569 0,'0'0'0,"0"67"7,0 21 2,0-65-1,0 65 0,0 1 0,0-23 0,0 23 0,0-1 0,22 45 0,0-111 0,23 67-1,-45-22 2,22-45 0,0 22-2,0 0 2,0-22-1,0 1 0,-22 43 0,23-66-1,-23 22 1,22-22 0,0 0 0,0 0 24,0 0-16,22 0-8,1 0-1,43 0 2,-66-22-1,89-22 0,0 44-1,-22 0 2,21-22-1,1-1 0,0 1 1,-23 22-2,-21 0 0,-1-22 3,45 22-4,-67-22 4,23 22-3,-1 0 1,45 0-1,-45 0 2,1-22-2,-1 22 2,1 0-1,-23-22 0,0 22 0,1-22 1,-23 22-2,44 0 1,-44-23 0,1 23 0,-1 0 8,-22-22 64,0 0-64,0 0-8,0 0-1,-22-23 2,22 23-2,-23-22 3,1 22-4,22-22 3,0-23-2,-22 1 2,22-23 7,0 45-8,0-1 0,0-43 0,-22 44 0,22-1 0,-22 1 1,22 0-3,0-1 11,-22 1-2,0 44 2,-1-22-9,1 0 8,0 0-9,0 22 2,-22 0-1,-1 0 0,23 0 0,-22 0 0,0 0 0,-45 0 0,23 0 0,-1 0 0,1 0 0,-23-23 0,0 23 0,-43 0 0,43 0 1,22 0-2,-21 0 1,-1 0 0,-44 23 0,-22-23 0,67 0 0,-1 0 1,1 0-2,-67 0 1,88 22 0,23-22 0,-23 0 0,1 0 0,-1 0 0,45 0 0,-44 0 0,22 0 8,21 0 0,1 0 48,0 0-55,0 0-2,0 0 9</inkml:trace>
    </iact:actionData>
  </iact:action>
  <iact:action type="add" startTime="132206">
    <iact:property name="dataType"/>
    <iact:actionData xml:id="d19">
      <inkml:trace xmlns:inkml="http://www.w3.org/2003/InkML" xml:id="stk19" contextRef="#ctx0" brushRef="#br2">13711 6889 0,'22'0'15,"0"0"43,0 0-50,0 0-1,23 0 16,-1 22-14,-22-22-2,23 23 3,-23-23-4,22 0 10,-44 22-7,22-22-1,0 0 0,0 0 56,1 22-56</inkml:trace>
    </iact:actionData>
  </iact:action>
  <iact:action type="add" startTime="133406">
    <iact:property name="dataType"/>
    <iact:actionData xml:id="d20">
      <inkml:trace xmlns:inkml="http://www.w3.org/2003/InkML" xml:id="stk20" contextRef="#ctx0" brushRef="#br2">13711 5782 0,'0'0'0,"22"22"8,0 44 0,-22-21 0,44 21 1,-21-22-2,-1 1 2,0-23-1,-22 0-1,22-22 1,-22 22 1,22-22 53,0 0-30,1-22-8,-1 0-16,-22 0 1,22 22-1,0-22 0,0-23 0,-22 23 0,22-22 1,23-23-2,-23 23 2,22 0-1,0-1 0,1-21 0,21-1-2,1 1 2,-1 44 2,-44-22-2</inkml:trace>
    </iact:actionData>
  </iact:action>
  <iact:action type="add" startTime="154614">
    <iact:property name="dataType"/>
    <iact:actionData xml:id="d21">
      <inkml:trace xmlns:inkml="http://www.w3.org/2003/InkML" xml:id="stk21" contextRef="#ctx0" brushRef="#br2">16989 1883 0,'-22'44'8,"-45"1"-1,23-1 3,0 22-2,-67-21 0,0 21 0,-22 1 0,67 21-1,-45-43 2,23-1-1,-1 0 0,23 23-2,43-67 3,-43 66-2,44-44 9,22 23 9,44-45-9,-22 22-8,23-22 0,-23 0 0,22 44 0,45-22 0,-1 0 1,-21 45-1,-1-45 0,67 67 0,-44-1 0,-1-44 0,-21 23 0,21-1 0,-21-21 0,-23-23 0,-22 0 0,0-22 7,0 0 33</inkml:trace>
    </iact:actionData>
  </iact:action>
  <iact:action type="add" startTime="155430">
    <iact:property name="dataType"/>
    <iact:actionData xml:id="d22">
      <inkml:trace xmlns:inkml="http://www.w3.org/2003/InkML" xml:id="stk22" contextRef="#ctx0" brushRef="#br2">18119 2060 0,'-45'0'8,"23"0"0,-22 0 0,22 22 0,-45 1 0,1-1 1,-1 22-1,23-22-1,-22 0 2,-23 45-1,23-23-1,-1-44 1,-21 67 1,65-23-2,-43 22 0,22-21 3,-1-1-3,23 22 2,0-66-3,0 23 4,22-1-4,-22 0 4,44-22 93,0 0-95,0 0-1,23 0 2,-1 0-2,-22 0 2,44 22-2,1 0 1,-1 0 0,45 23 1,-22-23-2,21 44 2,1 1-2,-44-1 3,21-22-2,-21 1-1,-23-23 2,22 22-2,-43-22 2,-1 0-2,0-22 1,0 23 0,0-23 48</inkml:trace>
    </iact:actionData>
  </iact:action>
  <iact:action type="add" startTime="156910">
    <iact:property name="dataType"/>
    <iact:actionData xml:id="d23">
      <inkml:trace xmlns:inkml="http://www.w3.org/2003/InkML" xml:id="stk23" contextRef="#ctx0" brushRef="#br2">23346 1662 0,'22'22'32,"45"22"-24,-23-22-1,22 45 2,23-1-2,-45-22 3,67 67-4,-22-44 4,-23 43-4,45 1 3,-23 22-2,-21-44 2,21-1-2,-65-88 2,-23 45-2,44-23 2,-44 0-1,0 0 7,0 0 66,-22 0-73,-45-22 0,1 22 1,-1 23-2,-43 21 2,-23 1-1,44-23 0,-44 0 0,45 23-2,-1-1 4,45-22-2,-67 23-1,67-23 2,-23 1-2,67-23 1,-44 22 0,110-66 63</inkml:trace>
    </iact:actionData>
  </iact:action>
  <iact:action type="add" startTime="157677">
    <iact:property name="dataType"/>
    <iact:actionData xml:id="d24">
      <inkml:trace xmlns:inkml="http://www.w3.org/2003/InkML" xml:id="stk24" contextRef="#ctx0" brushRef="#br2">24343 1706 0,'22'0'10,"22"0"-3,-44 22 1,44 0-1,1 22 2,-23-21-2,66 43 3,-21 1-4,22-1 4,-1 23-2,1-23-1,-1 23 0,1-23 2,0 1-2,-23-1 2,45 23-1,-67-67 1,0 44-1,-22-66-1,1 22 2,-23 1 77,-23-1-77,-21 0-2,0 22 2,-23 23-2,-43-1 3,43-22-4,-44 23 2,23 21 0,-45-21 2,44-23-2,-44 0-1,23 23 0,-1-45 3,0 22-4,23-21 4,21-23-4,1 22 4</inkml:trace>
    </iact:actionData>
  </iact:action>
  <iact:action type="add" startTime="163054">
    <iact:property name="dataType"/>
    <iact:actionData xml:id="d25">
      <inkml:trace xmlns:inkml="http://www.w3.org/2003/InkML" xml:id="stk25" contextRef="#ctx0" brushRef="#br2">14464 1684 0,'0'22'33,"-44"22"-26,22-22 0,-67 45 3,45-23-2,-23 23 0,23-45-2,-23 44 4,1 1-2,0-1 0,-23 1-1,-22 21 2,0 23-1,23-23 0,-23-21 0,22-23 0,23 45-1,0-45 0,21 0 3,1-21-4,22-1 3,0 0 0,0-22-2,22 22 0,-23-22 2,23 22-2,23-22 73,-1 0-71,0 0-1,44 45 0,1-23 0,-1 0 1,45 44-1,0 1 0,-45-1-1,45 23 1,0-67 0,-67 44 0,67-21 0,-45-23 1,-22 22-2,45-22 2,-67-22-2</inkml:trace>
    </iact:actionData>
  </iact:action>
  <iact:action type="add" startTime="164877">
    <iact:property name="dataType"/>
    <iact:actionData xml:id="d26">
      <inkml:trace xmlns:inkml="http://www.w3.org/2003/InkML" xml:id="stk26" contextRef="#ctx0" brushRef="#br2">21485 1374 0,'23'0'17,"-1"0"23,-22 22-32,44-22 0,-22 44 0,45-22 0,-45 0 1,22 23-2,22-1 0,-21-22 3,-1 45-2,23-23-1,-23 22 2,0 1-2,45-23 2,-45 45-2,0-67 2,-22 22-2,1-22 2,-23 0 6,0 1 161,0-1-160,-23 0-9,-21 0 2,22 0-2,0 23 2,-22-1-2,-1 22 3,-21 45-4,-1-67 3,23 23-2,-22 21 3,21 23-4,-21-22 4,-23-23-4,23 67 4,44-111-3,-23 67 2,1-67-2,22 22 2,0-22-2,22 1 1</inkml:trace>
    </iact:actionData>
  </iact:action>
  <iact:action type="add" startTime="175654">
    <iact:property name="dataType"/>
    <iact:actionData xml:id="d27">
      <inkml:trace xmlns:inkml="http://www.w3.org/2003/InkML" xml:id="stk27" contextRef="#ctx0" brushRef="#br2">27887 6070 0,'0'0'2,"-45"44"5,-65 45 1,43-1 0,-44 1 0,1-23 0,-1 23 0,44-23 0,-21 1-1,21 44 2,45-67-1,-22 44-2,22-65 4,22 43-2,-22-22 0,22-22-1,0 45 1,0-45 1,22 0-1,0 23 0,22-23 0,-22 0 0,23 0 0,-1 0 0,-22 22-2,0-21 4,0-1-4,23 22 4,-23 0-3,0-22 2,0 45-1,-22-45 0,0 0-1,0 23 1,0-1 1,0-22 6,0 22-7,-44 1 0,22-23 0,0 22 1,-67 0-1,0 1 0,1 21 0,-1 1 0,45-1 0,-23-22 0,23 23 0,22-23 0,0-22 0,22 0-1,22-22 33,0 23-32,0-1 0,0 0 7,45 22-6,-45-22 0,0 0-2,22 1 2,-44-1-2,45 0 2,-45 0-2,0 22 9,0 1-7,0-1-2,0 0 1,0-22 0,-22 45-1,-23-1 2,1-21 0,0 21-1,-23 23-2,23-23 3,0 1 0,-1-1-1,1 0-2,0 23 4,44-45-3,-22 1 2,22-23-2,0 22 1,0 0-1,0-21 2,0 21 6,22-22-6,-22 0-1,44 23 9,45-23-10,-45 22 1,0-22 1,45 22-2,-23-21 2,23-1-1,0 0-1,-45 0 2,44-22-2,-21 22 2,-1-22-1,1 22 0,-23 0-1,23-22 1,-1 0 9,-22 23-10,-22-23 0,23 0 2,-23 0 7,0 0-8,0 0 0,0 0 0,0 0 7</inkml:trace>
    </iact:actionData>
  </iact:action>
  <iact:action type="add" startTime="178798">
    <iact:property name="dataType"/>
    <iact:actionData xml:id="d28">
      <inkml:trace xmlns:inkml="http://www.w3.org/2003/InkML" xml:id="stk28" contextRef="#ctx0" brushRef="#br2">29636 5915 0,'0'0'2,"45"0"3,-1 22 4,45 22-1,-23-22 0,67 0 1,-67 1-3,89-1 4,23 22-4,65 0 4,-66 1-2,-88-1 0,0 0 0,-23-22 0,-22 23 0,-21-45-1,-23 44 1,0 0 8,-23 1-8,-21-1-1,-22 0 3,-23 45-2,0 22 0,-21-23-2,-45-21 4,66-1-2,23-22 0,-1 1-2,23-23 4,0 22-4,44-22 4,0 0-3,22 1 10,22-1-9,23 0-1,65 22 2,1 0-1,0 1-1,-44 21 0,-23-44 3,-21 0-2,-1 1 0,-44-1-1,0 0 2,0 0-2,0 22 1,-22-21 0,-45 21 0,-44 22 1,45-21-1,0-1-1,21-22 2,23 22-1,22-21-2,0-1 3,0 0-1,22 0 0,0 22 1,67-22-1,44 45 0,-22-1 0,-1 23 0,1-23 0,-67-21-2,1-1 4,-45 22-3,0 1 2,0-23-1,-22 23 0,-23-23-1,-43 22 2,43-43-1,1 43 0,-22-22 0,44-22 0,22 23-1,0-1 1,0 23 9,44-23-10,44 67 1,-21-45 1,-45-22-1,0-44-1,-22 22 9,0 23-8,-22-23 0,-22-22-1,-23 22 3,1 22-3,-67-21 2,22-1-3,-44 0 4,0 0-2,22 0 0,22-22-2,1 0 3,43 22-2,1-22 2,44 0-2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act:action type="add" startTime="3103">
    <iact:property name="dataType"/>
    <iact:actionData xml:id="d0">
      <inkml:trace xmlns:inkml="http://www.w3.org/2003/InkML" xml:id="stk0" contextRef="#ctx0" brushRef="#br0">12072 1706 0,'0'22'8,"-44"67"1,-1 88-1,23 89 1,0 66-2,-67 45 1,23-23 0,-45 111 0,67-133 0,-23 67 0,45-67-1,-44-88 3,21-45-3,1 89 1,0-177 0,0 44 0,21-44 0,1-45 0</inkml:trace>
    </iact:actionData>
  </iact:action>
  <iact:action type="add" startTime="3696">
    <iact:property name="dataType"/>
    <iact:actionData xml:id="d1">
      <inkml:trace xmlns:inkml="http://www.w3.org/2003/InkML" xml:id="stk1" contextRef="#ctx0" brushRef="#br0">12005 1861 0,'0'0'0,"67"-22"8,-1 0-1,1-1 2,66 1-1,-45 0 0,23-22 0,-22 22 0,132 0 0,-132 22 0,21 0-1,-21 0 2,66 0-1,67 44-1,-23 22 2,22 1-1,23 21 0,0 1 0,-23-23 0,-88-21 0,44 21 0,-88-21-1,-1-1 2,-43-22-1,-1 22 0,-22 1 0,0-1 0,1 44 0,-23-43-1,0 43 1,0 1 1,22 0-2,0 21 2,-22 1-1,0 44 0,0-66-1,0 22 2,0 66-1,0-22-1,0 111 2,-22-133-2,-23 110 2,1-66-1,-45 23 0,45-1 0,-44 67 0,21-133-1,23 44 2,-23-44-1,23 22 0,0-44 0,44-67 0,-22 23 0,22-45-1,0 0 1,-23-22 65,1 0-58,-22 0-6,0 0-2,-1 0 2,-65 0-2,-23 0 1,22 0 0,-44 0 0,-44 0 0,44 0 0,-45 0 1,-66 0-1,45 0-1,-1 0 1,45 0 0,-66 0 0,43 0 1,45 0-2,22-22 2,45 0-2,21 22 1,1 0 1,44-23 6,22-21 41</inkml:trace>
    </iact:actionData>
  </iact:action>
  <iact:action type="add" startTime="4775">
    <iact:property name="dataType"/>
    <iact:actionData xml:id="d2">
      <inkml:trace xmlns:inkml="http://www.w3.org/2003/InkML" xml:id="stk2" contextRef="#ctx0" brushRef="#br0">11585 5006 0,'22'0'9,"0"0"-1,22 0-1,23 0 2,21 0-2,23 0 2,66-22-2,45 0 1,-67 0 0,88 0 1,-43 22-2,-90-22 2,68 22-1,65-22 0,-88 22-1,111 0 1,-111 0 0,67 0 1,-67 0-1,0 0 0,-45 0 0,23 0 0,-110 0 0,21 0 8</inkml:trace>
    </iact:actionData>
  </iact:action>
  <iact:action type="add" startTime="5447">
    <iact:property name="dataType"/>
    <iact:actionData xml:id="d3">
      <inkml:trace xmlns:inkml="http://www.w3.org/2003/InkML" xml:id="stk3" contextRef="#ctx0" brushRef="#br0">11917 4165 0,'0'-22'9,"0"-1"7,44 23-8,23-22 0,21-22-1,45 22 2,0-23-1,133 1-1,-156 0 2,134 22-2,-22-23 2,-1 23-2,-44 22 1,67-44 0,22 22 0,-89 22 1,0 0-1,-110 0-1,88 0 1,-111 0 0,22 0 1,-21 0-2,-23 0 1,0 0 0,0 0 1</inkml:trace>
    </iact:actionData>
  </iact:action>
  <iact:action type="add" startTime="6240">
    <iact:property name="dataType"/>
    <iact:actionData xml:id="d4">
      <inkml:trace xmlns:inkml="http://www.w3.org/2003/InkML" xml:id="stk4" contextRef="#ctx0" brushRef="#br0">13290 1772 0,'0'0'1,"0"111"5,0 44 2,0-66 0,22 88 1,-22-22-2,0 22 2,0-66-2,22 66 1,-22-44 1,0-22-1,0 44 0,0-44 0,0 44-1,0-45 1,0 46 0,0 21 0,0-22 0,0 22 1,-22 0-1,22-88 0,-22 132 0,-22-66-1,-1-22 2,45-22-2,-22-44 2,22 21-2,0-21 2,0-1-2,0-22 2,0 23-1,0-1 0,0-44-1,0 45 1,-22-23 1,22-22-2,0 23 1,0 21 0,0-44 0,0 0 0,0 1 0,0-1 0,0 0 9,0 0-10</inkml:trace>
    </iact:actionData>
  </iact:action>
  <iact:action type="add" startTime="7400">
    <iact:property name="dataType"/>
    <iact:actionData xml:id="d5">
      <inkml:trace xmlns:inkml="http://www.w3.org/2003/InkML" xml:id="stk5" contextRef="#ctx0" brushRef="#br0">12094 2791 0,'66'0'40,"1"-22"-33,44 22 2,-1 0-2,90 0 1,43 0 0,1 0 0,44 0 1,-22 0-1,44 0 0,-44 0 0,44 0-1,-44 44 2,-111 1-2,-67-45 1,45 22 1,-44-22-1,-23 0-1,-44 0 1</inkml:trace>
    </iact:actionData>
  </iact:action>
  <iact:action type="add" startTime="8231">
    <iact:property name="dataType"/>
    <iact:actionData xml:id="d6">
      <inkml:trace xmlns:inkml="http://www.w3.org/2003/InkML" xml:id="stk6" contextRef="#ctx0" brushRef="#br0">13999 2171 0,'22'0'49,"0"0"-42,-22 44 1,0 1 0,22 21 0,0 1 0,-22 43 1,23 1-2,-1 88 1,-22-21 0,22 43 1,-22-21-2,22-1 2,0 22-2,-22-43 2,0-90-2,0 178 2,0-111-2,0-22 2,0 44-2,0 23 1,-22-112 0,22 67 0,-22-88 1,22 43-1,0-21-1,0 0 2,-22 44-2,22-23 2,-22 23-1,22-88-1,0 65 1,0-65 0,0-1 0,0 0 0,0 23 0,0-45 0,0 0 0</inkml:trace>
    </iact:actionData>
  </iact:action>
  <iact:action type="add" startTime="9272">
    <iact:property name="dataType"/>
    <iact:actionData xml:id="d7">
      <inkml:trace xmlns:inkml="http://www.w3.org/2003/InkML" xml:id="stk7" contextRef="#ctx0" brushRef="#br0">15372 2370 0,'67'0'40,"-45"-22"-33,44 0 2,23 22-1,44-44 0,0 44-1,-1-22 2,90 0-1,-45 22 0,-22 0 0,-44 0-1,44 0 1,0 22 0,-66 0 0,21 0 1,-65 0-1,-1 0 0,-22 0-1,-22 1 2,0 43-2,0 23 2,0 44-2,0-67 2,0 111-1,0-22 0,0-22 0,0 111 0,-44-133 0,44 88-1,-22-22 2,0 23-2,-1-45 2,-21 88-2,22-110 2,0 44-1,0-66 0,-23 0-1,23 0 2,-22-1-2,22 23 2,-23-66-2,23-1 2,0 45-2,0-67 2,0 23-2,0-23 2,0 22-1,-1-43 0,23-1-1,-22 22 2,0-44-2,22 22 2,-44 0 6,-1 1 1,1-23-8,0 22 1,0 22-1,-1-44 0,-21 0-1,-1 22 1,-110-22 0,66 0 0,-66-44 0,-22 0 0,0 21 1,66 1-2,-133 0 2,133 0-2,0 0 2,-44 0-2,66 22 1,67 0 0,-23 0 0,23 0 0,22 0 8,22 22 0</inkml:trace>
    </iact:actionData>
  </iact:action>
  <iact:action type="add" startTime="10239">
    <iact:property name="dataType"/>
    <iact:actionData xml:id="d8">
      <inkml:trace xmlns:inkml="http://www.w3.org/2003/InkML" xml:id="stk8" contextRef="#ctx0" brushRef="#br0">14929 5006 0,'44'0'24,"23"0"-7,-1 0-10,1 0 1,44 0 0,66-22 0,-22 0 0,88-44 1,1 44-2,-45-1 2,45 1-2,-67 0 2,-22 22-2,-22-22 2,-44 22-1,22 0-1,-89 0 1,0 0 1</inkml:trace>
    </iact:actionData>
  </iact:action>
  <iact:action type="add" startTime="10871">
    <iact:property name="dataType"/>
    <iact:actionData xml:id="d9">
      <inkml:trace xmlns:inkml="http://www.w3.org/2003/InkML" xml:id="stk9" contextRef="#ctx0" brushRef="#br0">15239 3766 0,'22'0'49,"23"0"-42,21 0 2,1-22-2,43 0 2,23-1-2,22 1 3,0 0-3,22 22 1,1-22 0,-23 22-1,-45-22 2,-21 22-2,44 0 1,-89 0 1,1 0-1,21-22 0,0 22-1,-43 0 1,21 0 1,0 0-1,-22 0-1,1 0 1,-1 0 0,0 0 10,0 0-12,0 0 2,-22-22 1,22 22-1,0 0 64,1 0-56,-23-23-9,0 1 57</inkml:trace>
    </iact:actionData>
  </iact:action>
  <iact:action type="add" startTime="11847">
    <iact:property name="dataType"/>
    <iact:actionData xml:id="d10">
      <inkml:trace xmlns:inkml="http://www.w3.org/2003/InkML" xml:id="stk10" contextRef="#ctx0" brushRef="#br0">15084 2858 0,'0'0'1,"22"0"14,0 0-6,1 0 7,21 0-9,0 0 2,-22 0-2,45 0 2,-1 0-2,45 0 2,-22 0-2,66 0 1,-67 0 0,1 0 1,-1 0-2,45 0 1,-44 0 1,0-22-2,-23 22 2,-22 0-2,23 0 1,-45 0 0,22-23 0,-22 23 0,45 0 0,-23 0 0,45 0 0,-45 0 0,22 0 0,-43 0 0,43 0 0,-44 0 0,22 0 0,-21 0 0,-1 0 1,0 0-2</inkml:trace>
    </iact:actionData>
  </iact:action>
  <iact:action type="add" startTime="21415">
    <iact:property name="dataType"/>
    <iact:actionData xml:id="d11">
      <inkml:trace xmlns:inkml="http://www.w3.org/2003/InkML" xml:id="stk11" contextRef="#ctx0" brushRef="#br0">13002 12117 0,'22'0'57,"0"0"-41,1 0-9,21 0 2,22 0-2,-21 22 2,-23-22-2,22 0 2,0 0-2,23 22 1,-1-22 0,1 22 2,21-22-3,-43 0 1,21 0-1,0 0 2,-21 23-2,-1-23 2,45 0-1,-67 0-1,44 0 2,1 0-2,21 0 2,-43 0-1,21 0-1,-44 0 2,23 0-1,21 0 0,-44 0-1,22 0 2,1 0-1,-23 0 0,0 0 0,44 0 0,1 0-1,-23 0 10,-22 0-9,45-23 0,-23 23 0,-22-22 0,23 22 0,21 0 0,-22 0 0,1 0-1,-23-22 2,0 22-2,22 0 2,-22 0-1,1 0 7,-1 0-6,0 0-2,22 0 9,-22 0-7,0 0-1,1 0-1,43 0 2,-44 0-2,22 0 10,-21 0-10,-1 0 2,22 0-1,0-22-1,-22 22 2,1 0 6,-1 0-7,0 0 17,22 0-18,-22 0 17,23 0-16,-23 0 9,44 22-9,-44-22 0,23 0 8,-23 0-8,0 0-1,0 22 2,0-22-1,0 0 0</inkml:trace>
    </iact:actionData>
  </iact:action>
  <iact:action type="add" startTime="23319">
    <iact:property name="dataType"/>
    <iact:actionData xml:id="d12">
      <inkml:trace xmlns:inkml="http://www.w3.org/2003/InkML" xml:id="stk12" contextRef="#ctx0" brushRef="#br0">17144 12117 0,'22'0'57,"23"0"-50,-1 0 1,22 0 0,1 0 0,-45 0 0,66 0 0,-43 0 0,21 22 0,-21-22 0,-1 0 0,22 0 0,-44 0 0,23 0 0,-1 0 0,-22 0 0,0 0 0,0 0 0,1 0 0,-1 0 0,22 0 0,-22 0 8,0 0-8,0 0 0,1 0 9,21 0-10,-22 0 9,22 0-8,-21 0 0,21 0 0,-22 0 1,22 0-2,-22 0 1,1 0 0,-1 0 0,0 0 0,22 0 1,-22 0-2,0 0 1,23 0 0,-23 0 0,0 0 0,0 0 0,23 0 0,-1 0 8,22 0-8,-44 0 0,45 0 0,-45 0 0,22 0 0,23 0 0,-23 0 0,0 0 0,1 0 0,21 0 0,-44 0 0,23 0 0,-1 0 0,-22 0 0,22 0 0,-22 0 0,1 0 0,-1 0 0,0 0 0,0 0 0,-22-22 0,22 22 0,0 0 0,1 0 8,-1 0 0,0 0 0,0 0 49,0 0-26,0 0-6,0 0-10,1 0-6,-1 0-10</inkml:trace>
    </iact:actionData>
  </iact:action>
  <iact:action type="add" startTime="24903">
    <iact:property name="dataType"/>
    <iact:actionData xml:id="d13">
      <inkml:trace xmlns:inkml="http://www.w3.org/2003/InkML" xml:id="stk13" contextRef="#ctx0" brushRef="#br0">20754 12338 0,'23'-22'48,"21"22"-32,-22 0 0,44 0-8,-21 0 0,-23 0 0,22 0 0,1 0 0,43-22 0,23 22 0,-45 0 0,1-22 0,-1 22 0,1-22 0,-1 22 0,1 0 1,-23 0-2,0 0 1,0 0 0,1-22 0,-1 22 0,45 0 0,-23 0 0,1 0 0,-23 0 1,22 0-1,-21 0-1,21 0 1,23 22 0,-1-22 0,1 0 0,-23 0 0,45 0 0,-67 0 0,23 0 0,-1 22 0,23-22 1,-1 22-1,-43-22-1,-1 0 1,22 0 0,-21 0 0,-23 0 0,0 0 0,22 0 0,-21 0 8,-1 0 0,0 0-8,0 0 0,0 0 8,0 0-8,0 0 0</inkml:trace>
    </iact:actionData>
  </iact:action>
  <iact:action type="add" startTime="26231">
    <iact:property name="dataType"/>
    <iact:actionData xml:id="d14">
      <inkml:trace xmlns:inkml="http://www.w3.org/2003/InkML" xml:id="stk14" contextRef="#ctx0" brushRef="#br0">18562 12870 0,'0'44'9,"0"67"-1,0-67-1,0 67 2,44-22-2,-44-23 1,44 45 0,23-22 1,-23-23-1,0 1 0,1-45-1,21 22 2,67 22-1,-89-43 0,45 21-1,44-22 2,-23 0-1,1 0 0,0-22-1,22 22 2,-45-22-2,23 0 2,-22 0-2,-1 0 1,45 0 0,0 0 1,-66-22-2,21 22 2,45-44-2,-44 0 2,21-1-1,-21 1 0,0 0 0,-45 0-1,45-1 2,-1 1-2,-44 0 2,1-1-2,43 1 2,-65 0-1,21-1 0,0 1-1,-22 0 2,23 22-1,-45-23 0,22 1-1,22 22 2,-44-22-2,22-23 2,0 45-2,-22 0 2,45 0-1,-45 0 0</inkml:trace>
    </iact:actionData>
  </iact:action>
  <iact:action type="add" startTime="29239">
    <iact:property name="dataType"/>
    <iact:actionData xml:id="d15">
      <inkml:trace xmlns:inkml="http://www.w3.org/2003/InkML" xml:id="stk15" contextRef="#ctx0" brushRef="#br1">19913 12028 0,'0'0'1,"-22"67"6,-1 21 1,23-65 0,0 43 0,0-22 1,0 23-2,45-23 1,-23-22 0,0 0 1,22 1-2,-21 21 2,-1-44-2,0 22 2,44 0-2,-44 0 2,1 0-2,43 1 2,-44-1-1,22 0 0,23-22-1,-45 0 1,0 0 0,0 22 0,45-22 0,-45 0 8,22 0-7,-22 0-2,1 0 1,-1-22 0,0-22 1,0 21-1,0 1-1,0 0 2,0-22-2,1 0 1,-1 21 0,-22 1 0,0-22 0,22 22 0,-22 0 0,22-1 1,-22 1-2,0 0 1,0-22 0,0 22 1,0 0-2,0-23 1,-22 45 0,22-44 0,-22 22 0,22-23 0,-45 1 8,45 0-8,-44 0 1,22 21-2,22-21 1,-22 44 0,0-22 1,0-22-2,-1 22 2,1 22-2,22-23 1,-44 1 0,22 22 1,0-22-1,-23 0 0,23 22-1,-22-22 2,22 0-2,0 22 1,-1 0 0,-21 0 0,22 0 0,0 0 1,-45 0-1,45 0 0,-44 0 0,44 0 7,-23 0 2,23 22-2,0 0-6,0-22-1,0 22 0,0 22-1,-1-44 1,23 45 0,-44-1 0,44-22 0,0 0 0,0 0 0,0 1 1,0 21-2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29">
    <iact:property name="dataType"/>
    <iact:actionData xml:id="d0">
      <inkml:trace xmlns:inkml="http://www.w3.org/2003/InkML" xml:id="stk0" contextRef="#ctx0" brushRef="#br0">16502 9326 0,'22'22'13,"0"0"-9,0 0 4,-22 0-1,22 1 3,-22-1-3,45 22 1,-23 0 7,0 1-7,-22-1 1,22-22-1,0 22 0,0 23 1,1-23-2,-1 1 1,0-23 0,22 44 0,-44-44 0,22 0 1,0-44 150,1-22-151,-1 22 0,-22 0 0,22-23 0,-22 23 8,22 0 1,0 0 6,-22 0 12,22 0-14,-22-1 35</inkml:trace>
    </iact:actionData>
  </iact:action>
  <iact:action type="add" startTime="7757">
    <iact:property name="dataType"/>
    <iact:actionData xml:id="d1">
      <inkml:trace xmlns:inkml="http://www.w3.org/2003/InkML" xml:id="stk1" contextRef="#ctx0" brushRef="#br0">19093 14133 0,'22'0'33,"1"0"-26,-1 0 2,22 0-2,22 0 1,1 0 1,44 0-1,-45 0-1,23 0 2,88 0-2,-44 0 2,44 0-2,-22 0 2,89 0-2,-67 0 2,0 0-2,89 0 2,-133 0-1,133 0 0,-45 0 0,-22 22 0,45 0 0,-133-22 0,66 0 0,0 0 0,0 22 0,-66 0 0,44-22 0,44 22 0,-110 1 0,88-23 0,-44 22 0,67-22 0,-68 0 0,1 0 0,67 22 0,-134-22 0,67 0 0,-67 0 0,45 22 0,-22 0-1,22-22 2,-23 0-1,45 22 0,0-22-1,-67 0 2,45 0-1,-22 0 0,-1 0 0,1 0 0,0 0 0,-23-22 0,0 22 0,1 0 0,-1 0 0,-21 0 0,-23 0-1,0 0 2,22 0-1,-22-22 0,1 0 8,-1 22-8,0 0 0,22 0 8,-22-22-8,0 0 0,1 22-1,21 0 2,-22 0-1,0-23 0,0 23 0,0 0 0,23 0 0,-23 0 0,22-22 8,-22 22 0,1-22 8,-1 22-17,-22-22 66,0 0-66,0 0 2,0-23-2,0 1 2,0-22-2,0 43 2,0-21-1,0 0 0,0-23-1,0 1 2,0 22-2,0-23 2,0 45-1,-22-67 0,22 23-1,-23 44 2,23-89-2,-44 111 2,44-44-1,0 22 0,-44-1 0,44 1 0,-22 0 8,-1 0 16,1 0-17,0 0-6,0 22-2,0-45 2,0 45-1,0-22 0,-1 0-1,1 22 2,-22-22 9,0 22-1,-1-22-13,-21 22 5,44 0-2,-45-22 3,-21 22-4,-1-22 4,-44 22-4,-22 0 3,22 0-1,-22 0 0,45 0 0,-46-23 0,68 23 0,-45 0 0,-44-22 0,66 22 0,-88-22 0,21 22 0,-43 0 0,-23 0 0,-21 0 0,43 0 0,-44 0-1,0 0 2,23 0-1,43 0 0,-65 0-1</inkml:trace>
    </iact:actionData>
  </iact:action>
  <iact:action type="add" startTime="11413">
    <iact:property name="dataType"/>
    <iact:actionData xml:id="d2">
      <inkml:trace xmlns:inkml="http://www.w3.org/2003/InkML" xml:id="stk2" contextRef="#ctx0" brushRef="#br1">18606 13158 0,'0'22'9,"0"0"-1,0 0-1,0 23 3,0-23-3,0 0 1,0 45 0,0-23 0,22 22-1,0 1 2,0-23-1,-22 0 0,45 23-1,-23-23 9,-22 23-7,22-23-1,0 0 0,-22 0 8,22-44-8,-22 23 0,0-1 15,22-22 82,1 0-89,-1 0 0</inkml:trace>
    </iact:actionData>
  </iact:action>
  <iact:action type="add" startTime="16509">
    <iact:property name="dataType"/>
    <iact:actionData xml:id="d3">
      <inkml:trace xmlns:inkml="http://www.w3.org/2003/InkML" xml:id="stk3" contextRef="#ctx0" brushRef="#br2">17676 16259 0,'0'45'33,"0"21"-17,0-22-9,0 45 2,0 22-1,0-45 0,0 1-1,0 21 2,0-66-2,0 23 2,0-23 7,22 0-9,-22 0 2,22 0 39,0 0-40,0-22-1,0 0 2,1 0-2,21 0 2,22 0-1,-21 0 0,21 0-1,-22 0 2,-22 0-2,45 0 2,-45 0-2,22 0 2,-21 0-2,-1 0 2,0 0 71,0-22-56,0 0-16,0 0 0,0-22 0,-22-1 0,23-21 0,-1-23 0,-22 1 0,22 21 0,-22 1-1,0 44 2,0-67-1,0 67 7,0 0-7,0-23 9,-44 68 38,21-23-47,-21 0 1,0 0-2,0 22 1,-23-22 0,1 0 0,-45 0 1,67 0-1,-23 0-1,23 0 2,-23 0-2,45 0 2,0 0-2,-22 0 2,22 0 6</inkml:trace>
    </iact:actionData>
  </iact:action>
  <iact:action type="add" startTime="17677">
    <iact:property name="dataType"/>
    <iact:actionData xml:id="d4">
      <inkml:trace xmlns:inkml="http://www.w3.org/2003/InkML" xml:id="stk4" contextRef="#ctx0" brushRef="#br2">18761 16791 0,'44'0'33,"-22"0"-25,23 0 0,-1 0-1,45 0 2,-23 0-1,23-22 0,-23 22-1,23 0 2,-67 0-2,44-22 2,-44 22-2,1 0 2,-1-23-2,-22 1 57</inkml:trace>
    </iact:actionData>
  </iact:action>
  <iact:action type="add" startTime="18077">
    <iact:property name="dataType"/>
    <iact:actionData xml:id="d5">
      <inkml:trace xmlns:inkml="http://www.w3.org/2003/InkML" xml:id="stk5" contextRef="#ctx0" brushRef="#br2">19226 16326 0,'0'44'25,"-22"0"-9,0 45-8,22-1-1,-22 1 1,22-45 0,0 67 0,-22-44 0,22-23 1,0 0-1,0-22 0,0 0-1,22 23 9,0-23-8,-22 0 16,22-22 40</inkml:trace>
    </iact:actionData>
  </iact:action>
  <iact:action type="add" startTime="18773">
    <iact:property name="dataType"/>
    <iact:actionData xml:id="d6">
      <inkml:trace xmlns:inkml="http://www.w3.org/2003/InkML" xml:id="stk6" contextRef="#ctx0" brushRef="#br2">19824 16392 0,'22'0'8,"0"44"17,-22 1-17,0-1 0,0 22 0,0-21 0,0-1 0,0 45 0,0-23 0,0 1 0,0-1-1,23-44 2,-1 0-1,-22 23 0,22-45 8,0 0 8,0 0-16,0 0 0,23 0 0,-23 0 0,22 0 0,-22 0 0,23 0 0,-23 0 0,22 0-1,-22 22 2,45-22-2,-45 0 10,0 0-1,-22-22 0,22-1-8,-22 1 0,22 22 0,-22-22-1,0-22 2,22 22-1,1-23 0,-1 1 0,22-22 0,-44 44 0,22-1 0,0-21 0,-22 22-1,22-22 2,1 21-2,-23 1 10,0 0-9,0 0-1,0 0 10,0 0-9,-45 0 0,23-23 0,-22 1 0,22 22 0,-23-22 0,1 44 0,22-23 0,-22 1-1,-1 22 2,1 0-2,-22-22 2,-23 0-1,23 22 0,-23 0-1,0-22 2,23 22-2,-1 0 2,23 0-2,22 0 1,0 0 1,-22 0-1</inkml:trace>
    </iact:actionData>
  </iact:action>
  <iact:action type="add" startTime="19807">
    <iact:property name="dataType"/>
    <iact:actionData xml:id="d7">
      <inkml:trace xmlns:inkml="http://www.w3.org/2003/InkML" xml:id="stk7" contextRef="#ctx0" brushRef="#br2">17919 16016 0,'0'0'1,"-66"0"4,22 0 4,-1 22-2,23-22 2,-22 22-2,-23 0 2,45 0-2,-22 0 2,0 0-2,44 23 2,-67-23-2,45 44 2,0 1-2,0 21 2,0 1-1,22-23 0,0 23 0,0 44-1,0-67 2,22 1-1,0-1 0,0 1 0,44-1 0,-66-44-1,67 1 2,-45-1-2,0 0 2,23-22-2,-1 22 1,0-22 0,23 0 0</inkml:trace>
    </iact:actionData>
  </iact:action>
  <iact:action type="add" startTime="20398">
    <iact:property name="dataType"/>
    <iact:actionData xml:id="d8">
      <inkml:trace xmlns:inkml="http://www.w3.org/2003/InkML" xml:id="stk8" contextRef="#ctx0" brushRef="#br2">20622 16082 0,'0'0'0,"22"0"8,22 0 9,0 0-10,1 44 0,43-22 1,-21 45 1,-23-45-1,45 67-1,-67-67 2,44 66-2,-44 67 2,0-66-2,-22 22 1,0-23 0,0 1 1,0 44-2,-22-22 2,22-45-1,-66 23 0,44-67-1,-45 67 2,45-89-2,-22 22 2,-23-22-2,45 0 2,0 0-2,22-22 34,22-45-34</inkml:trace>
    </iact:actionData>
  </iact:action>
  <iact:action type="add" startTime="20917">
    <iact:property name="dataType"/>
    <iact:actionData xml:id="d9">
      <inkml:trace xmlns:inkml="http://www.w3.org/2003/InkML" xml:id="stk9" contextRef="#ctx0" brushRef="#br2">21530 15971 0,'0'22'9,"0"1"-2,-22 21 2,-45 0-2,45-22 2,-22 23-2,-23 21 2,1 23-1,21-67 0,23 0 0,-22 0 0,44-44 55</inkml:trace>
    </iact:actionData>
  </iact:action>
  <iact:action type="add" startTime="21246">
    <iact:property name="dataType"/>
    <iact:actionData xml:id="d10">
      <inkml:trace xmlns:inkml="http://www.w3.org/2003/InkML" xml:id="stk10" contextRef="#ctx0" brushRef="#br2">21197 15927 0,'0'0'0,"23"22"7,21 0 1,0 45 1,0-23-1,1 22 0,-1-21 0,0 43 0,-21-21 0,-1-23 0,0 23 0,22-23 8,-44-88 71</inkml:trace>
    </iact:actionData>
  </iact:action>
  <iact:action type="add" startTime="21637">
    <iact:property name="dataType"/>
    <iact:actionData xml:id="d11">
      <inkml:trace xmlns:inkml="http://www.w3.org/2003/InkML" xml:id="stk11" contextRef="#ctx0" brushRef="#br2">21330 15750 0,'0'22'9,"0"22"-1,0 0-1,0 1 2,0-23-2,0 44 2,0-21-2,0-1 2,0-22-1,-22 22 0,22-21 0,0-1-1,-22 0 2,0 22-2,22-22 2,-22 23-2,0-23 2,22 0-2,0 0 2,0 0-2,-23-22 50</inkml:trace>
    </iact:actionData>
  </iact:action>
  <iact:action type="add" startTime="22085">
    <iact:property name="dataType"/>
    <iact:actionData xml:id="d12">
      <inkml:trace xmlns:inkml="http://www.w3.org/2003/InkML" xml:id="stk12" contextRef="#ctx0" brushRef="#br2">21065 16082 0,'22'0'33,"0"0"-25,0 22-1,44 0 1,23-22 1,-67 0-2,67 22 2,-23 1-1,23-23-1,44 0 1,-89 22 1,67-22-1,0 0-1,-23 0 2,-21 0-2,-1 0 1,-22 0 0,1 0 0,-23 0 0,0 0 0,-44 0 64</inkml:trace>
    </iact:actionData>
  </iact:action>
  <iact:action type="add" startTime="22917">
    <iact:property name="dataType"/>
    <iact:actionData xml:id="d13">
      <inkml:trace xmlns:inkml="http://www.w3.org/2003/InkML" xml:id="stk13" contextRef="#ctx0" brushRef="#br2">17875 16414 0,'0'22'9,"0"23"-1,0 21 0,0-22-1,0 23 2,0 22-2,0-23 2,0 45-2,0-1 2,0-43-2,0-1 2,0 23-2,0-45 2,0 23-1,-22-23 0,22-22 0,0-88 73</inkml:trace>
    </iact:actionData>
  </iact:action>
  <iact:action type="add" startTime="23541">
    <iact:property name="dataType"/>
    <iact:actionData xml:id="d14">
      <inkml:trace xmlns:inkml="http://www.w3.org/2003/InkML" xml:id="stk14" contextRef="#ctx0" brushRef="#br2">17875 16459 0,'0'0'0,"22"0"17,-22-23-10,22 23 2,0-22-2,1 0 2,21 0-2,-22 22 2,22-22-2,1 22 9,-23 0-7,0 0-2,0 0 26,0 0-17,0 22-8,-22 0 0,0 22 8,0 1 0,0-23-8,0 22 0,0-22-1,-22 0 2,22 23-2,-22-23 10,0-22-9,22 22 0,-22 0 8,0-22 7,-1 0-7,1 0-8,-22 0 8,22 0 0,0 0 33</inkml:trace>
    </iact:actionData>
  </iact:action>
  <iact:action type="add" startTime="29365">
    <iact:property name="dataType"/>
    <iact:actionData xml:id="d15">
      <inkml:trace xmlns:inkml="http://www.w3.org/2003/InkML" xml:id="stk15" contextRef="#ctx0" brushRef="#br2">18783 12781 0,'0'45'32,"0"-23"-23,0 0-2,0 0 2,0 45-1,22-1 0,-22-22 0,0-21 0,0 43 0,0 23-1,0 66 1,0-111 0,0 22 1,0 1-2,22-23 2,-22 23-2,0-23 2,23 0-2,-23 1 2,0-1 6,0-22-7,0 22 9,22-44 14,-22 22 26,22-22 1006,22 0-1054,-22 0-2,45 0 2,-23 0-1,23 0 0,-45 0-1,22 0 2,-22 0-2,22 0 2,-21 0-2,-1 0 2,22 0-2,-22 0 10,22 0-9,-21 0 8,21 0-8,0 0 0,-22 0-1,23 0 2,-1 0-2,0 0 2,1 0-1,-1 0-1,0 0 2,-22 0-2,23 0 2,21 0-2,-44 0 2,23 0-2,-1 0 2,22 0-1,-21 0 0,-1 0 0,44 0 0,23 0 0,-22 23-1,-67-23 2,44 0-1,-21 0-1,-1 22 2,45-22-1,-23 0 0,-22 22 0,1-22 0,65 0-1,-87 0 2,65 0-2,67 0 2,-22 0-2,-66 0 2,21 22-2,23-22 1,-45 0 1,45 0-1,-22 0 0,21 22-1,1-22 2,0 0-2,-22 0 2,-45 0-1,44 0 0,1 22 0,0-22-1,44 0 1,-45 23 0,45 21 0,22-22 0,-89 0 1,45-22-2,-22 22 2,66-22-2,-89 0 2,67 0-2,-66 0 2,43 0-2,-43 0 2,21 0-2,1 0 2,-22 0-1,-1 0 0,0 0 0,1 0 0,-23 0-1,23 0 2,-23 0-2,0 0 1,45 0 0,-45 0 1,0 0-2,23 0 1,-1-22 0,45 22 0,-67-22 1,1 22-1,-23 0 0,22 0-1,0 0 2,-21 0-2,-1 0 2,22 0-1,0 0 0,1 0-1,21-22 2,-44 22-2,67-22 2,-23 22-2,1 0 2,21-22-1,45-1 0,-89 23-1,23 0 2,-1 0-2,1-22 2,-45 22-2,22-22 1,-22 22 0,1 0 1,21 0 7,-22 0-8,0-22 8,0 22-9,-22-22 2,22 22 30,1-22-14,-1-1-18,-22 1 2,0-22-1,0-22 0,0 21 0,0 23 0,0-22-1,0-23 2,0 45-2,0-44 2,0 44-1,0-45 0,-22 23 0,-1-45 0,1 23-1,0-1 2,-22 1-1,44 44-1,-44-45 2,21 23-2,-21 0 2,22-1-2,-22 23 2,-1 0-2,23 0 2,-66-22-2,43 44 2,1-23-1,-22 1 0,21 0 0,-21 0 0,22 22 0,-1 0 0,-21 0 0,-1-22 0,-88 22-1,133 0 2,-89 0-2,-66 0 2,44 0-2,67 0 2,-89 0-2,66 0 2,-110 0-2,110 22 1,-21-22 1,21 22-1,-66-22 0,-22 22 0,44-22 0,22 22 0,-44-22 0,0 0 0,-44 23 0,66-23-1,0 0 2,0 0-1,0 0 0,-22 0-1,-67 22 2,90 0-2,-1-22 2,44 22-1,-22 0 0,1-22 0,65 22 0,-43-22 0,-23 0 0,-22 23 0,44-1-1,1 0 2,-1 0-1,1-22 0,21 22 0,1-22 0,-45 22 0,67-22 0,-45 0 0,45 0 0,-45 22-1,45-22 2,-23 23-1,1-23-1,22 0 2,-23 22-2,1-22 2,22 0-2,-1 0 2,-21 0-2,21 0 2,1 0-2,0 0 2,-23 22-1,23-22 0,-22 0-1,-1 0 2,23 22-2,22-22 2,-45 22-2,45-22 2,0 0-2,0 0 2,0 0-2,-45 0 2,45 0-2,-44 0 2,21 0-2,1 0 2,0 0-1,-1 0 0,-21 0 0,22 0 0,22 0 0,-1 0 0,1 0 0,0 0 8,0 0-9,0 0 9,0 0 1,0 0-1,-23 0-8,23 0 7,0 0-7,0 0 1,0 0-2,-1 0 9</inkml:trace>
    </iact:actionData>
  </iact:action>
  <iact:action type="add" startTime="36453">
    <iact:property name="dataType"/>
    <iact:actionData xml:id="d16">
      <inkml:trace xmlns:inkml="http://www.w3.org/2003/InkML" xml:id="stk16" contextRef="#ctx0" brushRef="#br2">5139 8927 0,'22'0'56,"22"0"-48,1 0 1,21 0-2,45 0 2,66 0-2,-110 0 2,21 0-2,23 0 2,44 0-2,-66 0 2,-1 0-2,23 0 2,-45 0-2,1 0 2,21 0-2,-21 0 2,-1 0-2,-21 0 2,-23 0-2,22 0 2,-22 0-2</inkml:trace>
    </iact:actionData>
  </iact:action>
  <iact:action type="add" startTime="51149">
    <iact:property name="dataType"/>
    <iact:actionData xml:id="d17">
      <inkml:trace xmlns:inkml="http://www.w3.org/2003/InkML" xml:id="stk17" contextRef="#ctx0" brushRef="#br2">20688 14509 0,'0'0'1,"0"22"6,-22 45 2,22-1-2,0-44 1,0 45 1,0-23-2,0 1 2,0 21-2,0-44 2,0 45-2,22-45 1,-22 0 0,22 22 1,-22-22-2,22 23 1,0-23 0,1 0 9,-1-22-10,22 22 2,-22-22-1,22 0 0,1 0-1,-1 0 2,0 0-1,1 0 0,21 0 0,1 0 0,-23 0-1,67-44 2,-1 22-1,1-1-1,0 1 2,0-22-2,-45 44 2,-22-22-2,1 0 1,-1 22 0,-44-22 32,0-1-31,0 1-2,0-22 1,-22 22 1,0-45-2,22 23 2,-22-22-2,-23 21 2,45 1-2,-22 22 2,22-22-2,-22 21 2,0-21-2,22 22 2,-45 0 6,23 0 2,0 0-10,0-1 2,0 23-2,-22 0 2,-1 0-2,1 0 2,-22 0-2,-1 0 2,-44 0-1,-66 23 0,89-23 0,-156 22 0,89 0 0,-22 0 0,22-22 0,66 0-1,0 0 2,-21 0-2,88 0 2,-1 0-2</inkml:trace>
    </iact:actionData>
  </iact:action>
  <iact:action type="add" startTime="55869">
    <iact:property name="dataType"/>
    <iact:actionData xml:id="d18">
      <inkml:trace xmlns:inkml="http://www.w3.org/2003/InkML" xml:id="stk18" contextRef="#ctx0" brushRef="#br2">12271 14000 0,'22'0'81,"0"0"-73,1 0-1,-1 0 2,22 0-2,45 0 2,-1 0-2,-21 0 2,66-22-2,0 22 2,-67 0-2,23 0 1,-23 0 0,23-23 0,-23 23 1,23 0-1,-45 0-1,22 0 2,45 0-1,-67 0 0,23 0-1,-1 0 2,1 0-2,21 0 1,1 0 0,-23 0 0,23 23 0,88-23 1,-110 0-1,21 0 0,1 0 0,66 0 0,-22 0 0,0 0-1,22 0 2,-67 22-2,45 0 2,44-22-2,-88 0 1,44 44 0,-22-44 1,-45 0-2,23 0 1,21 22 0,-21-22 1,22 0-1,-45 23-1,23-23 2,22 0-2,-67 0 2,0 0-2,23 0 1,-23 0 0,22 0 1,-21 0-2,-1 0 2,0 0-2,45 0 2,-67 0-2,22 0 2,1 0-2,21 0 2,1 0-2,-1 0 1,-44 0 0,22 0 0,23 0 0,-23 0 9,-22 0-10,1-23 1,-1 23 0,22 0 1,-22 0 7,0 0 0</inkml:trace>
    </iact:actionData>
  </iact:action>
  <iact:action type="add" startTime="66965">
    <iact:property name="dataType"/>
    <iact:actionData xml:id="d19">
      <inkml:trace xmlns:inkml="http://www.w3.org/2003/InkML" xml:id="stk19" contextRef="#ctx0" brushRef="#br2">8174 10788 0,'0'22'16,"-23"22"1,23-22-10,-44 23 2,22-1-2,0 23 2,0 43-1,22-43 8,0-23-8,44-22 0,0 22-1,1-21 2,-1-23-2,0 0 2,-22 0-2,23-23 1,-1 1 0,-44-44 0,22 44 1,-22-23-2,0-43 2,0 44-2,-22-1 2,-22-43-2,-1 65 2,-21-21-1,22 44 0,-45 0-1,22 0 1,1 0 0,0 0 0,21 22 0,45 23 9,-22-23-9,22 0-1,67 0 1</inkml:trace>
    </iact:actionData>
  </iact:action>
  <iact:action type="add" startTime="67805">
    <iact:property name="dataType"/>
    <iact:actionData xml:id="d20">
      <inkml:trace xmlns:inkml="http://www.w3.org/2003/InkML" xml:id="stk20" contextRef="#ctx0" brushRef="#br2">13866 10522 0,'0'22'8,"22"45"1,-22-1-2,0 1 1,0 43 0,0 23 1,0-22-2,0 44 1,0-66 1,0-1-1,0 1-1,0 22 1,0-67 0,22 22 1,-22-21-2</inkml:trace>
    </iact:actionData>
  </iact:action>
  <iact:action type="add" startTime="68501">
    <iact:property name="dataType"/>
    <iact:actionData xml:id="d21">
      <inkml:trace xmlns:inkml="http://www.w3.org/2003/InkML" xml:id="stk21" contextRef="#ctx0" brushRef="#br2">19669 10899 0,'0'-23'8,"22"-21"9,0 22-10,45-22 2,-1 22-2,23-23 2,-23 45-2,-21-22 2,21 22-2,-44 0 1,23 0 0,-23 22 1,22 0-2,-22 23 2,0 21-2,0 1 2,23-1-2,-45 23 2,0-45-2,0 45 1,0-23 0,0-22 1,-45 1-2,-21-23 2,66 0-2,-44 0 2,22 0 6,66-22 25,-22 0-32,22-22 1,1 0-2,21 0 2,23 0-1,-1-1 0,45 1 0,-44 22-1,-23-44 2,1 22-2,-23 0 2,22 22-1,-21-22-1</inkml:trace>
    </iact:actionData>
  </iact:action>
  <iact:action type="add" startTime="69413">
    <iact:property name="dataType"/>
    <iact:actionData xml:id="d22">
      <inkml:trace xmlns:inkml="http://www.w3.org/2003/InkML" xml:id="stk22" contextRef="#ctx0" brushRef="#br2">25827 10832 0,'0'0'1,"22"-44"22,22 22-7,0-23-7,1 23-1,21 0 0,1 0-1,-1 0 2,23 0-1,-23 22-1,-22 0 1,-21 0 1,-1 0-2,0 22 2,0 0-2,-22 22 2,0 1-2,0-1 2,0 22-2,-44 1 2,22-1-2,-89 1 2,44-1-2,1-22 2,-1 23-2,-43-23 2,43-22-2,23 0 2,22-22-2,66-22 50,23 22-49,-1 0-1,23 0 2,44 22-2,-67 23 2,67-1-2,-45 0 2,-43-21-2,-45-1 2,0 0-2,0 0 2,0 0-2,-45 0 1,1 23 0,-22-23 1,-45 0-1,-66 0 0,66-22-1,-110 0 1,176 0 0,-43 0 1,21 0-2,23-44 2</inkml:trace>
    </iact:actionData>
  </iact:action>
  <iact:action type="add" startTime="73013">
    <iact:property name="dataType"/>
    <iact:actionData xml:id="d23">
      <inkml:trace xmlns:inkml="http://www.w3.org/2003/InkML" xml:id="stk23" contextRef="#ctx0" brushRef="#br2">17078 10212 0,'0'22'17,"-23"0"-1,23 0-8,0 1 7,0-1-7,0 22 8,0-22-7,23 0 6,-1-22 2,0 0-10,0 22 1,0-22 0,23 0 0,-23 0 9,0 0-2,0-44-7,-22 22 9,22 0-9,-22 0 0,0 0 8,0-1 0,-22 1-9,-22 22 1,44-22 0,-45 22 0,23 0 1,-44 0-2,44-22 2,-23 22-2,1 0 2,0 0-2,22 0 9,44 22 32,0-22-32</inkml:trace>
    </iact:actionData>
  </iact:action>
  <iact:action type="add" startTime="74166">
    <iact:property name="dataType"/>
    <iact:actionData xml:id="d24">
      <inkml:trace xmlns:inkml="http://www.w3.org/2003/InkML" xml:id="stk24" contextRef="#ctx0" brushRef="#br2">20511 9481 0,'0'0'0,"22"0"16,0 0-9,0 0 2,23 0-1,21 0-1,-22 0 10,23 0-10,-23 0 1,22 0 0,-43 0 0,21 0 9</inkml:trace>
    </iact:actionData>
  </iact:action>
  <iact:action type="add" startTime="74494">
    <iact:property name="dataType"/>
    <iact:actionData xml:id="d25">
      <inkml:trace xmlns:inkml="http://www.w3.org/2003/InkML" xml:id="stk25" contextRef="#ctx0" brushRef="#br2">20710 9459 0,'-22'22'23,"22"22"-14,-22-22-2,22 1 2,0 21-2,0 0 1,0 0 8,0-21 8,22-23 24,0-23-40,0 1 0,23 0 1,21-22-2,-22 22 2,1 22-2,-23-22 2,44-1-2,-66 90 42,-22-45-42,0 22 2,-45 1-2,-21-1 2,21 0-1,1-22 0,-23-22-1,45 0 1,0 0 0,22 0 0</inkml:trace>
    </iact:actionData>
  </iact:action>
  <iact:action type="add" startTime="75349">
    <iact:property name="dataType"/>
    <iact:actionData xml:id="d26">
      <inkml:trace xmlns:inkml="http://www.w3.org/2003/InkML" xml:id="stk26" contextRef="#ctx0" brushRef="#br2">20533 8883 0,'0'0'0,"22"22"16,0-22-7,0 44-1,-22-22 0,23 23 0,-1-1 0,-22 23-1,22-23 2,0 0-2,-22 0 1,22-21 1,0 21-2,0 0 10,1-44 54,-1-66-54,-22 44-10,22-45 2,22-44-2,0 1 2,23-68-1,-23 90 0,45-67 0,22-45 0,44-21 0,-45 88 0,23-66-1,-22 66 1,22-45 1</inkml:trace>
    </iact:actionData>
  </iact:action>
  <iact:action type="add" startTime="79229">
    <iact:property name="dataType"/>
    <iact:actionData xml:id="d27">
      <inkml:trace xmlns:inkml="http://www.w3.org/2003/InkML" xml:id="stk27" contextRef="#ctx0" brushRef="#br2">11961 16791 0,'0'0'1,"44"-22"14,-21 22 2,-23-22-9,0-1-1,22 23 1,22-22 17,-22-22-9,22 22 0,-44 0-9,23 22 1,-1 0 9,0 0 22,0 22-7,0 22-24,22-22 1,-21 23-1,-1-45-1,0 0 2,0 0-1,22 22 8,-21-22 0,-1 0-9,0 0 2,0 0-1,22-22 7,1-1-7,-23 1 0,66-22 1,-66 22-2,1 0 2,43-1-1,-44 1 0,23 0 0,-23 22-1,0 0 17,-22 22 8,22 0-23,0 23 7,-22-23-8,0 0-1,22-22 2,-22 22-2,22 0 10,1 1-2,-1-23-6,0 0-2,22 0 1,23 0 0,-1 0 1,0-45-2,-21 23 1,43 0 1,-21 0-1,-1 0-1,-21 22 1,-1-23 0,-22 23 1,0 0-2</inkml:trace>
    </iact:actionData>
  </iact:action>
  <iact:action type="add" startTime="80157">
    <iact:property name="dataType"/>
    <iact:actionData xml:id="d28">
      <inkml:trace xmlns:inkml="http://www.w3.org/2003/InkML" xml:id="stk28" contextRef="#ctx0" brushRef="#br2">13689 16436 0,'0'23'360,"0"21"-352,0 0 0,0-22 0,22 23 1,0-1-1,0 0 0,22 23 0,-21-23 0,21 22 0,45 23-1,43 22 2,1 0-1,45-1 0,-1 68-1,22-90 2,67 45-1,-45-22 0,1 44-1,21-89 2,68 45-2,-112-67 1,177 1 0,-154-23 1,177 22-2,44-44 1,-133 0 0,133 0 0,0-22 1,-22-89-2,44 23 2,88-45-2,112-111 1,-111 45 0,66-67 1,0 22-2,-111 45 2,-43-45-2,-134 89 2,-88 0-2,-67 44 2,-44-22-1,-45 0 0,-21 1-1,-23-68 2,-44 89-2,0-66 2,0 22-2,-44 22 2,-1-44-2,1 44 3,-22 0-3,-1-22 0,-21-22 1,21 44 1,-44-44-1,1-22 0,-45 43 0,-45-132 0,1 156 0,44-90 0,-45 67 0,23 22 0,-44-44 0,44 66 0,-1-22 0,46 22 0,21 23 0,22 44 0,-22-45 0,23 23 0,-23-1 0,22 45-1,23-22 2,0-1-2,-1 23 2,23 0-1,-23-22 0,-21 22-1,-1-1 2,45-21-2,-23 44 1,23-66 0,0 66 0,0-45 0,44 23 9,-23 22-10,23-22 1,0 0 0,-22-22 8,0 21 0,22 90 88,44-1-95,-44 1-2,23 44 2,-23-45-2,0 89 2,0-88-2,-23 21 2,-21 1-2,44-67 1,-44 44 1,22-21-1,-1-23 8</inkml:trace>
    </iact:actionData>
  </iact:action>
  <iact:action type="add" startTime="81893">
    <iact:property name="dataType"/>
    <iact:actionData xml:id="d29">
      <inkml:trace xmlns:inkml="http://www.w3.org/2003/InkML" xml:id="stk29" contextRef="#ctx0" brushRef="#br2">21153 11342 0,'0'0'0,"22"0"9,23-23-2,-23 23 1,0 0 1,44 0-2,-21 0 1,-1-22 0,22 22 0,1-22 0,88 0 1,-89 0-2,23 22 2,66-22-2,22-23 1,23 1 0,-90 22 1,1-22-2,22-45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66">
    <iact:property name="dataType"/>
    <iact:actionData xml:id="d0">
      <inkml:trace xmlns:inkml="http://www.w3.org/2003/InkML" xml:id="stk0" contextRef="#ctx0" brushRef="#br0">10256 16370 0,'0'44'25,"22"1"-10,0-23-7,0 44 0,0-22 0,0-21 0,0 43 0,1 1 0,43-23 0,-44 0 0,23 45 0,21-23 0,23 1 0,-23-1 0,23 23 0,-45-67 0,0 22 0,23-22 0,-23 23 0,22-23 0,-43-22 0,21 22 0,22 0 0,1-22 0,21 22-1,1-22 2,66 0-1,-44 22 0,-45 1 0,67-1 0,-44 0 0,21 0 0,-21 0 0,0-22 0,44 0 0,-1 0 0,1 0 0,-22 0 0,66 0 0,-22 0 0,-44 0-1,22 0 2,-22 0-2,110 0 2,-154 0-1,43-22 0,23 0 0,22 0 0,-88 0 0,-1 22 0,-21-23 0,21-21 0,0 22 0,-21 22 0,-1 0 0,0 0 0,1 0 0,-1-44 0,0 44 0,23-45 0,-1 1-1,-22 22 2,23-22-1,-23-1 0,0 23 0,1 0 0,-1-22 0,0 21 0,-21 1 0,43 0 0,-44-22 0,22 22 0,45-45 0,-45 45 0,1-22 0,-1 22 0,0 0 0,0-23 0,1 23 0,-1 0 1,-22-22-2,23 21 1,-1-21 0,-22-22 0,44-1 0,-43 45 0,21-66 0,-22 65 0,0-21 0,-22 22 0,22-22 1,-22 21-2,22-21 1,1 44 8</inkml:trace>
    </iact:actionData>
  </iact:action>
  <iact:action type="add" startTime="11294">
    <iact:property name="dataType"/>
    <iact:actionData xml:id="d1">
      <inkml:trace xmlns:inkml="http://www.w3.org/2003/InkML" xml:id="stk1" contextRef="#ctx0" brushRef="#br0">17366 16326 0,'0'0'0,"0"44"8,0 22 0,0-43 0,0 43 0,0 0 0,22 1 0,22-23 0,-22 45 0,22-45 0,1-22 0,21 45 0,1-23 0,-1 0 0,1 1-1,21-1 2,-44 0-1,45 1 0,22-1 0,-45 0 0,67 23 0,22-23 0,-111 0 0,45 1 0,-22-23 0,43 44 0,1 23 0,-22-23 0,21-44 0,-43 23 0,88-1-1,-67 0 2,-21-22-2,44 1 2,-45-1-1,23 0 0,-1-22-1,-21 0 2,21 22-1,1-22 0,44 0 0,-89 0 0,45 0 0,22 0 0,-45 0 0,23 0 0,21 0 0,1 0 0,-22-22 0,44 22 0,-67-22 0,89-23 0,-111 23 0,45 22 0,-23-44-1,45 22 2,-22-23-1,-23 45 0,-22-22 0,1-22 0,21 22 0,-21-22 0,-1 21-1,0 1 2,0 0-1,45-44 0,0 21 0,-23 1 0,1 0 0,-1 22 1,0-67-2,-21 67 1,-1-22 0,-22-1 0,22 23-1,1-22 2,-1-1-1,0 1 0,1 22 0,21-22 0,-22-23 0,23 23 0,-45 0 0,22-67 0,1 111 0,-45-67-1,22 1 2,-22 44-1,22 0 0,-22-23 0,0 23 8</inkml:trace>
    </iact:actionData>
  </iact:action>
  <iact:action type="add" startTime="12790">
    <iact:property name="dataType"/>
    <iact:actionData xml:id="d2">
      <inkml:trace xmlns:inkml="http://www.w3.org/2003/InkML" xml:id="stk2" contextRef="#ctx0" brushRef="#br0">18141 11541 0,'22'0'16,"-22"-22"0,22 0-8,0-23 0,0-21 0,-22-1 0,0 1 0,0-45 0,23 23 0,-1 21 0,-22-66 0,22 67 0,22-67 0,-22 44 0,0-21 0,23-1 0,-1 22 0,22 1 0,1-23 0,-23 44 0,1-43 0,21 43 0,0 1-1,1-1 3,21 23-3,1-45 1,22 23 0,0-1 0,21 1 0,1-23 0,0 23-1,22-23 2,0 45-1,-22-22 0,44 21 0,23 1 0,-45 22 0,-44-22 0,66 44 0,-44 0 0,-45 0-1,23 0 2,44 22-1,-44 22 0,44 22 0,0-21 1,-66 21-2,66 1 1,-89-45 0,67 44 0,-22 1 0,-67-1 0,0-44 0,1 23 0,-1 43 0,-22-88 0,22 67 0,-22 21 0,23 45 0,-23-66 0,22 43 0,-22-21 0,-22 66 0,23-22 0,-23-44 0,22 88 0,-22-22 0,22-89 0,-22 67 0,0-66 0,0 21 1,0-21-2,0-23 0,0 0 2,0 1-2,0-23 2,0 0-1,0 0 8,-22-22-8,-23 22 0</inkml:trace>
    </iact:actionData>
  </iact:action>
  <iact:action type="add" startTime="13926">
    <iact:property name="dataType"/>
    <iact:actionData xml:id="d3">
      <inkml:trace xmlns:inkml="http://www.w3.org/2003/InkML" xml:id="stk3" contextRef="#ctx0" brushRef="#br0">20068 9127 0,'-22'22'8,"0"0"0,-1 22 0,-21 23 0,22 21 0,-67 67 0,67-44 0,-22 22 0,0-22 0,-1 88 0,1-110 0,0 110 0,22-66 0,-1-22 0,23-1 0,-22 23 0,0-44 0,0-45 0,22 23 0,0-1 0,0 1 0,0-23-1,0-22 2,0 0-1,22 0 0,0-22 8,23 0 0,-23 0-8</inkml:trace>
    </iact:actionData>
  </iact:action>
  <iact:action type="add" startTime="14814">
    <iact:property name="dataType"/>
    <iact:actionData xml:id="d4">
      <inkml:trace xmlns:inkml="http://www.w3.org/2003/InkML" xml:id="stk4" contextRef="#ctx0" brushRef="#br0">20644 8927 0,'44'22'16,"0"23"-8,-22-1 0,1-22 0,43 45 0,-22-23 0,23 22 0,-23 1 0,0 21 0,1 45 0,21-66 0,-44-23 0,23 45 0,-23-23 0,0-22 1,-22 1-2,22 21 2,-22-22-2,22 1 1,-22-1 0,0 0 0,22 45 0,-22-45-1,0 45 2,0-67-1,0 22 0,0 1 0,0-23 0,0 44 0,0 1 0,0-45 0,0 22 0,0 0-1,0-21 2,0 21-1,22 22 0,-22-44 0,0 23 0,0-23 0,0 22 0,0-22 0,23 23 0,-23-23 0,0 44 0,0-44 0,0 1 0,0-1 0,0 22-1,0-22 2,0 22 7,0-21-8,0-1 0,0 0 0,0 0 8,0 0 40,-23 0-32</inkml:trace>
    </iact:actionData>
  </iact:action>
  <iact:action type="add" startTime="16750">
    <iact:property name="dataType"/>
    <iact:actionData xml:id="d5">
      <inkml:trace xmlns:inkml="http://www.w3.org/2003/InkML" xml:id="stk5" contextRef="#ctx0" brushRef="#br0">14553 9924 0,'0'22'25,"22"-22"-2,22 0-7,-22 0 0,22 0-8,-21 0 8,-1 0-8,0 0 0,22 0 0,-22 0 0,1 0 0,-1 0 0,0 0 0,0 0 8,0 0 0,0 0 8</inkml:trace>
    </iact:actionData>
  </iact:action>
  <iact:action type="add" startTime="17494">
    <iact:property name="dataType"/>
    <iact:actionData xml:id="d6">
      <inkml:trace xmlns:inkml="http://www.w3.org/2003/InkML" xml:id="stk6" contextRef="#ctx0" brushRef="#br0">15660 9813 0,'22'0'8,"0"0"0,0 0 11,23 0-14,-23-22 11,22 22 0,-22 0-8,23 0 8,-1 0-8,-22 0 0,0 0 0,0 0 0,1 0 0,-1 0 0,0 0 16,0 0-8,22 0 8,-22 0-8,1 0-8,-1 0 0,0 0 0,0 0 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5">
    <iact:property name="dataType"/>
    <iact:actionData xml:id="d0">
      <inkml:trace xmlns:inkml="http://www.w3.org/2003/InkML" xml:id="stk0" contextRef="#ctx0" brushRef="#br0">15749 1041 0,'0'0'1,"-23"23"6,23-1 1,-22 44 1,22-22-2,-22 23 1,0-1 0,22-21 1,0 43-1,0-43 0,0 21-1,0-44 2,0 22-2,0-21 2,0 21-2,0-22 1,44 44 0,23 1 0,-23-23 1,0 1-1,45-1-1,-23-22 2,1 44-2,44-43 2,-67-1-1,0-22 0,23 22-1,21-22 2,-66 0-1,1 0-1,-1 0 2,22 0-2,-22-22 9,0-23-8,0 1 1,1 0-1,-23 0-1,22-23 2,-22 1-2,0-1 2,0 1-2,0 21 2,0 1-2,0 0 1,0-23 0,0 45 0,-45-111 0,45 89 1,-66-22-2,22-45 2,-23 67-2,1-45 2,22 22-1,-23 1 0,23 44-1,-23-22 1,45 21 0,-22 1 1,44 0 7,-22 22-9,0 0 10,-1 0-10,1 0 2,0 0-1,-22 22 8,22 0-9,0 1 2,-45-1-1,45 22 0,-22-22 0,-1 22-1,45 1 2,-44-23-2,44 22 1,-22 1 1,22-23-2,0 22 2,0-22-2,22 0 1,-22 0 0,22 23 1,0-45 7,-22 22 0,22-22-9,1 22 10,-1-22-1</inkml:trace>
    </iact:actionData>
  </iact:action>
  <iact:action type="add" startTime="3169">
    <iact:property name="dataType"/>
    <iact:actionData xml:id="d1">
      <inkml:trace xmlns:inkml="http://www.w3.org/2003/InkML" xml:id="stk1" contextRef="#ctx0" brushRef="#br0">17521 886 0,'0'0'1,"0"22"6,0 1 2,22 43-2,0-44 1,-22 67 0,22-45 1,-22 45-2,0-23 2,0 1-2,0-23 1,22 22 0,0-21 1,1-1-1,-1 0 0,0 1-1,22-23 2,-22-22-2,0 22 2,23-22-2,-23 0 2,22 0-1,0 0 0,-21-22-1,43 0 1,-22-23 0,-22 23 1,1-22-2,21 22 1,-22 0 0,0-23 0,0 23 8,-22-22 0,0 22 0,0-23-7,-44 23-2,22-22 1,-22-67 1,-1 67-2,-43-45 2,43 45-1,-65-45 0,21 23 0,23-1 0,21 23 0,1 44 0,22-22 0,-22 0 0,21 22-1,-21 0 10,0 0-9,22 22-1,-23-22 2,1 44-2,0-22 1,22 1 0,-23 21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0-22T02:34:5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91">
    <iact:property name="dataType"/>
    <iact:actionData xml:id="d0">
      <inkml:trace xmlns:inkml="http://www.w3.org/2003/InkML" xml:id="stk0" contextRef="#ctx0" brushRef="#br0">16812 22 0,'0'23'24,"0"-1"0,0 0-16,22 0 0,-22 0 8,0 0-8,0 0 0,0 1 0,0-1 0,0 0 0,0 22 0,0-22 0,0 23 0,0-1 0,0 0 0,0-22 0,0 45 0,0-23 0,0 23-1,0-23 2,0 0-1,0 23 0,0-23 0,0 0 0,0 45 0,0-67 0,0 22 0,0 1 0,0-1 0,0-22 0,0 22 0,0-21 0,0 21 0,0 0 0,-22 23 0,22-23 0,0 0 0,0 1 0,0-1 0,0 0 0,0 23 0,0-1 0,0-22 0,0 23 0,0-23 0,0 23 0,0-45 0,-22 66 0,22-66 0,0 45 0,0-1 0,0-21 0,0 21 0,0-22 0,0 45 0,0-67 0,0 22 0,0 23 0,0-23 0,0 23 0,0-1 0,-22 1 0,22-1 0,0 1 0,0 65 0,0-87 0,0 43-1,0-21 2,-23 44-1,23-45 0,0 45 0,0-23 0,0 45 0,-22-66 0,22 43 0,0 23 0,0-44 0,-22 66 0,22-89 0,0 23 0,0-45 0,-22 23 0,22 21 0,0-21 0,0-1 0,0 45 0,-22-67 0,22 45 0,0-45 0,0 134-1,-22-134 2,22 67-1,0-23 0,0-21 0,0 21 0,0-21 0,0-1 0,0 1 0,-23 21 0,23 67 0,0-110 0,0-1 0,0 67 0,0-67 0,0 22 0,-22 45 0,22-89 0,0 0 0,0 45 0,-22 265 36,22-288-40,0 1 4,-22 21 0,22 1 0,0-1 0,0 1 0,0-1-1,0 0 2,0 1-2,0-1 2,0-21-1,0 21 0,0-44 0,0 67 0,0-67 0,0 45 0,0-23 0,0 44 0,0-65 0,0 21 0,0 0 0,0 0 0,0 23 0,0-23 0,0-22 0,0 1-1,0 21 2,0-22 7,0 0-8,0 0 0,0 0 0,0 1 16,0-1-8,-22 0-8,22 0 24,0-66 48,0-23-72,0-43 0</inkml:trace>
    </iact:actionData>
  </iact:action>
  <iact:action type="add" startTime="16027">
    <iact:property name="dataType"/>
    <iact:actionData xml:id="d1">
      <inkml:trace xmlns:inkml="http://www.w3.org/2003/InkML" xml:id="stk1" contextRef="#ctx0" brushRef="#br0">18916 4231 0,'-22'0'16,"0"0"-8,0 0 0,-1 22 0,-21 45 0,22-45 0,-44 44 0,-23 45-1,22 0 2,-21 22-2,-1 88 2,1-44-1,21-21 0,23 87 0,0-66 0,44-44 0,0 67 0,0-112 0,0 67 0,0 0 0,88 0 0,1 89-1,-23-111 2,45-22-1,-22 22 0,21-45 0,-21-21 0,-67-23 0,45 0 0,65-22 0,-87 1 0,-1-23 0,23 0 0,-1 0 0,45-23 0,66-21 0,0-22 0,22-23 0,-43 1 0,21-23 0,0 0 0,-44 22 0,-22-21 0,-1-23 0,-43 22 0,-23 0 0,-44-22 0,0 0 0,0-22 0,-89-66 0,1 66 0,21-45 0,-21 45 0,-23-22 0,-22 22 0,22 0 0,-21 0 0,-46-44 0,45 21 0,-66 1 0,44 22 0,-22 22 0,22 45 0,22-1 0,22 45 0,23-23 0,21 67 0,1-22 0,-23 22-1,67 0 2,-22 0-1,21 0 0,1 0 0</inkml:trace>
    </iact:actionData>
  </iact:action>
  <iact:action type="add" startTime="18907">
    <iact:property name="dataType"/>
    <iact:actionData xml:id="d2">
      <inkml:trace xmlns:inkml="http://www.w3.org/2003/InkML" xml:id="stk2" contextRef="#ctx0" brushRef="#br0">11186 13025 0,'-22'0'16,"-23"0"-8,1 0 8,22 22-8,-22 23-1,-23 43 2,23-21-1,22 43 0,22-21 0,0 0 0,0-23 0,0-44 0,44 0 0,0-22 8,-22 0-8,1 0 0,-1-22 0,-22-44 0,22 21 0,0-43 0,22-1 0,-44 23 0,0-1 0,23-21 0,-23 21 0,0 1 0,-23 44 0,23 0 0,-22-1 8</inkml:trace>
    </iact:actionData>
  </iact:action>
  <iact:action type="add" startTime="19507">
    <iact:property name="dataType"/>
    <iact:actionData xml:id="d3">
      <inkml:trace xmlns:inkml="http://www.w3.org/2003/InkML" xml:id="stk3" contextRef="#ctx0" brushRef="#br0">12537 12848 0,'22'22'8,"-22"22"0,0 1 0,0-1 0,0 22 0,0 23 0,0 22 0,0-23 0,0 1 0,0-23 0,0 1 0,0-23 0,0 1 0,0-1 0,22-44 8</inkml:trace>
    </iact:actionData>
  </iact:action>
  <iact:action type="add" startTime="20003">
    <iact:property name="dataType"/>
    <iact:actionData xml:id="d4">
      <inkml:trace xmlns:inkml="http://www.w3.org/2003/InkML" xml:id="stk4" contextRef="#ctx0" brushRef="#br0">14176 13003 0,'0'0'1,"44"0"6,-22 0 1,23 0 0,-23 22 0,22 0 8,-44 23-8,0-1 0,45-44 0,-45 22 0,0 0 0,22 45 0,-22-23 0,22 22 0,-22-21 0,22-1 0,-22 0 0,0 1 0,-44-1 0,44-22 0,-45 22 0,1-21 0,22-1 0,-22-22 0,44 22 0,-23 0 0,1-22 8,44 0 32,1 22-40,21-22 0,0 0 0,23 0 0,-1 0 0,23 0 0,21 0 0,-43 0 0,-1 0 0,-21 0 0,21-44 0</inkml:trace>
    </iact:actionData>
  </iact:action>
  <iact:action type="add" startTime="20619">
    <iact:property name="dataType"/>
    <iact:actionData xml:id="d5">
      <inkml:trace xmlns:inkml="http://www.w3.org/2003/InkML" xml:id="stk5" contextRef="#ctx0" brushRef="#br0">15505 13180 0,'0'-22'8,"0"0"0,22 0 0,0 0 0,0-1 0,45 1 0,-23 0 0,0 0 0,-21 22 0,-1 0 0,0-22 0,0 22 0,22 0 0,-21 0 8,-23 22-8,0 22 0,0 23 0,0-1 0,-23 1-1,-21 43 2,-22-21-2,-1-23 2,1 23-1,-45-45 0,45-21 0,21-1 0,23-22 0,0 0 0,44 0 40,0 22-32,0-22-8,-22 22 0,23 0 0,-23 0 8,0 0-8,0 23 0,-23-23 0,-21 0 0,0-22 0,0 44 0,-45-22 0,45-22 0,-1 0 0,23 0 8</inkml:trace>
    </iact:actionData>
  </iact:action>
  <iact:action type="add" startTime="21451">
    <iact:property name="dataType"/>
    <iact:actionData xml:id="d6">
      <inkml:trace xmlns:inkml="http://www.w3.org/2003/InkML" xml:id="stk6" contextRef="#ctx0" brushRef="#br0">17964 13136 0,'0'44'24,"0"0"-16,-23 45 0,23-45 0,0 45 0,0-23 0,0-21 0,0 21 0,0-44 0,23 23 0,21-1 0,0-22 0,-22-22 0,0 0 0,23 0 0,-1 0 0,-22 0 0,0 0 0,1 0 0,-1 0 0,22-44 0,-22 22 8,0 22 8,-22-22 8</inkml:trace>
    </iact:actionData>
  </iact:action>
  <iact:action type="add" startTime="21875">
    <iact:property name="dataType"/>
    <iact:actionData xml:id="d7">
      <inkml:trace xmlns:inkml="http://www.w3.org/2003/InkML" xml:id="stk7" contextRef="#ctx0" brushRef="#br0">18185 13247 0,'0'0'0,"-22"66"8,0 1 0,0-1 0,22 0 0,-45 67-1,45-66 2,0 21-1,0 23 0,0-67-1,0 23 2,0-1-2,0-21 2,0-23-1,0 0 0,0 0-1,22-22 50</inkml:trace>
    </iact:actionData>
  </iact:action>
  <iact:action type="add" startTime="22499">
    <iact:property name="dataType"/>
    <iact:actionData xml:id="d8">
      <inkml:trace xmlns:inkml="http://www.w3.org/2003/InkML" xml:id="stk8" contextRef="#ctx0" brushRef="#br0">19758 13224 0,'-45'0'40,"23"0"-33,-22 0 2,22 0-1,-67 0 0,23 0 0,44 23 0,-1-23 0,1 0 0,0 22 0,-22-22 8,44 22-8,-22-22 0,22 22 8,0 0 0,0 45-8,0-23 0,0 0 0,0 1 0,22-1 0,0 22 0,0 1 0,0-1 0,0-21 0,1 21 0,-1-22 0,0 1 0,0-23 16,0-22-8,0 0-8,1 0 0,21-22 0,-22 22 0,0 0 0,22 0 0,-66 22 56,-22-22-56,-22 44 0,21-22-1,-21 0 2,-23 23-2,45-45 2,-23 22-1,45-22 0,0 0 0</inkml:trace>
    </iact:actionData>
  </iact:action>
  <iact:action type="add" startTime="23363">
    <iact:property name="dataType"/>
    <iact:actionData xml:id="d9">
      <inkml:trace xmlns:inkml="http://www.w3.org/2003/InkML" xml:id="stk9" contextRef="#ctx0" brushRef="#br0">21175 13202 0,'0'22'16,"0"23"-8,-22 43 0,22 45 0,-22-44 0,0 66 0,22-66 0,0 21 0,0-43 0,0-23 0,0 0 0,22-21 0,-22-1 0,44 0 0,1-22 0,43 0 0,-44 0 8,-21 0-8,21-44 0,-44 21 0,0 1 0,0 0 0,0-22 0,-22 22 8,0-23-8,-1 45 0,-21 0 0,-22 0-1,21 0 2,1 0-1,0 0 0,0 0 0,21 0 0</inkml:trace>
    </iact:actionData>
  </iact:action>
  <iact:action type="add" startTime="24131">
    <iact:property name="dataType"/>
    <iact:actionData xml:id="d10">
      <inkml:trace xmlns:inkml="http://www.w3.org/2003/InkML" xml:id="stk10" contextRef="#ctx0" brushRef="#br0">22814 13247 0,'0'22'16,"-22"22"-8,22 0-1,0 23 2,0-1-1,0-44 0,-22 23 0,22-23 0,0 0 0,0-44 40,22-22-40,23-23 0,-1-21 0,-22 21 0,22 23 0,1-1 0,-23 23 0,0 0 0,-22 66 32,0 1-32,0 43 0,0 67 0,-22-66 0,0 44 0,-1-22-1,1-1 2,22-21-1,0-45 0,-44 23 0,22-23 0,22 0 0,-44-44 0,44 45 0,-23-45 0,1 22 0,22 0 0,0 0 0</inkml:trace>
    </iact:actionData>
  </iact:action>
  <iact:action type="add" startTime="25363">
    <iact:property name="dataType"/>
    <iact:actionData xml:id="d11">
      <inkml:trace xmlns:inkml="http://www.w3.org/2003/InkML" xml:id="stk11" contextRef="#ctx0" brushRef="#br0">9724 14974 0,'0'0'0,"44"0"16,1 0-8,43 23 0,67-23 0,89 0 0,44 0 0,110 0 0,156 0 0,177 0 0,0 0 0,177 88 0,-44-44 0,244 89 0,-134-22 0,67-22 0,-66-1 0,-111-65 0,44-23 0,-200 0 0,68 0 0,-45 0 0,-111 44 0,44-22 0,-221 22 0,45-44 0,-156 0 0,-66 0-1,-67-22 2,-88-22-1,-23 0 0,-43-1 0,-1 23 0,-22 22 8,0 0-8,-22-22 0,0 0 25,22 0-18,-22-45 1,0-44-8,0 45 0,0-67 0,0-44 0,-22 0 0,22-67 0,0 67 0,-22-45 0,0 1 0,-22-1 0,21-21 0,-21 43 0,0-21 0,-67 110 0,45 22 0,-23-21 0,0 21 0,-43 23 0,65 43 0,-44-21 0,-66 22 0,22 0 0,0 0 0,-111 22-1,-88-23 2,-23 23-1,-66 0 0,-22 0-1,22 0 2,-155 0-1,-155-44 0,-44-44 0,-23-68 0,67 90 0,44-89 0,23 89 0,88 66 0,-23-67 0,68 23 0,-67 22 0,66-23 0,0 23 0,-22-22 0,-22 22 0,22-23 0,23-21 0,43 44 0,200 22 0,0 0 0,88 0 0,-43 0 0,65 0 0,45 0 0,67 0 0,-112 0 0,90 22 0,-68 0 0,23-22 0,-22 22 0,111-22 0,-1 0 0,1 22 0,44 1 0,-1-23 0,23 22 16,0 0 8,0 44-24,23 23 0,-1 0 0,22 66 0,0 44 0,1 67 0,21 0 0,-22 22 0,1 132 0,-23-87 0,22-23 0,-22 66 0,0-110 0,23-89 0,-45 45 0,22-45 0,-22-110 0,22-1 0,-22-22 0</inkml:trace>
    </iact:actionData>
  </iact:action>
  <iact:action type="add" startTime="31235">
    <iact:property name="dataType"/>
    <iact:actionData xml:id="d12">
      <inkml:trace xmlns:inkml="http://www.w3.org/2003/InkML" xml:id="stk12" contextRef="#ctx0" brushRef="#br0">13622 709 0,'45'22'48,"-45"23"-40,66 21 0,-44-22 0,22 23 0,1 44 0,-1-67 0,0 67 0,1-23 0,-23 1 0,22-45 0,-22 23 0,0-23 0,1-22 0,-23 0 0,0 0 0,22-22-1,0 0 58,0-44-57,0 0 0,22-45 0,-21-22 0,21 45 0,0-89 0,-22 66 0,1-22 0,21 23 0,-22 21 0,-22 23 0,0 0 0,0 22 8</inkml:trace>
    </iact:actionData>
  </iact:action>
  <iact:action type="add" startTime="32123">
    <iact:property name="dataType"/>
    <iact:actionData xml:id="d13">
      <inkml:trace xmlns:inkml="http://www.w3.org/2003/InkML" xml:id="stk13" contextRef="#ctx0" brushRef="#br0">19913 776 0,'0'22'8,"0"22"0,0 0-1,22 45 2,0 0-2,0 21 2,0 1-1,23 0 0,-45 0 0,22-1 0,0 1 0,-22-67 0,22-44 0,-22 22 0,0 1 0,22-23 32,0-45-24,-22-43-8,23-1-1,43-22 2,-22 1-1,1 21 0,21 0-1,-44 1 2,45 21-1,-45 1 0,0 22 0,0 44 0,0-23-1,0 1 18</inkml:trace>
    </iact:actionData>
  </iact:action>
  <iact:action type="add" startTime="37331">
    <iact:property name="dataType"/>
    <iact:actionData xml:id="d14">
      <inkml:trace xmlns:inkml="http://www.w3.org/2003/InkML" xml:id="stk14" contextRef="#ctx0" brushRef="#br0">10256 2858 0,'0'0'0,"-23"44"8,-21 23 0,-44 43 0,-1 45 0,-88 67-1,0-45 2,21 67-1,-109-1 0,110-65-1,0 65 1,44-43 1,44-67-1,23-45 0,44-21 0,0-45 0</inkml:trace>
    </iact:actionData>
  </iact:action>
  <iact:action type="add" startTime="37643">
    <iact:property name="dataType"/>
    <iact:actionData xml:id="d15">
      <inkml:trace xmlns:inkml="http://www.w3.org/2003/InkML" xml:id="stk15" contextRef="#ctx0" brushRef="#br0">9990 3899 0,'0'0'1,"44"-22"6,23 22 1,-1 0 0,-22 0 0,45 0 0,-67 22 0,22 22 0,1-22 0,-1 23 0,-22-1 0,-22 22 0,22 23 0,-22 0-1,0-23 2,-44 23-1,-67-1 0,23 23-1,-1-22 2,-22 21-1,0-65 0,89 21 0,-22-44 1,44 0-2,0 1 1,44-23 16,-22 0-16,23 0 0,-1 0 0,-22 0 0,45 0 0,43 0 0,-43 0 0,-1 0 0,1 0 0,-1-23 0,-21 1 0,-23 0 0,22 0-1,-22 22 10,0-44-9,0 44 0</inkml:trace>
    </iact:actionData>
  </iact:action>
  <iact:action type="add" startTime="38251">
    <iact:property name="dataType"/>
    <iact:actionData xml:id="d16">
      <inkml:trace xmlns:inkml="http://www.w3.org/2003/InkML" xml:id="stk16" contextRef="#ctx0" brushRef="#br0">8838 2592 0,'0'0'0,"0"89"8,0 21-1,0 45 2,0 0-2,-22 23 2,22-23-2,0 22 2,0-66-2,-22 22 2,22-67-2,0 0 1,-22 1 0,22-45 9,0 0-9</inkml:trace>
    </iact:actionData>
  </iact:action>
  <iact:action type="add" startTime="38587">
    <iact:property name="dataType"/>
    <iact:actionData xml:id="d17">
      <inkml:trace xmlns:inkml="http://www.w3.org/2003/InkML" xml:id="stk17" contextRef="#ctx0" brushRef="#br0">8018 2592 0,'0'0'0,"0"89"7,0 88 2,-22-66-1,22 21 0,0 134 0,-22-44 0,22 44 0,0 22 0,0-45 0,22-66 0,23 111 0,21-133 0,23 23 0,-45-1 0,45-22 0,-23-22 0,-22-22 0,45-67 0,44 44 0,-89-43-1,45-1 2,66 0-1,-22-44 0,44 0 0,22 0 0,23 0 0,-1 0 0,45 0 0,-45-22 0,-43-22 0,43 0 0,-22-23 0,-43 23 0,-1 0 0,-67-1 0,-21 1 0,-1-23-1,-44 23 2,0 0-1,1 0 0,-1-1 0,-22 1 0,0 0 8,22 22-8,-22-1 0,22-43-1,-22-1 2,22-43-1,-22 21 0,0-66 0,22-22 0,-22 0 0,0-23 0,0 1 0,0 44 0,0-45 0,0-21 0,0 88 0,0-66 0,-22 22 0,0 66-1,0-89 2,0 90-1,-23-23 0,23 66 0,0 45 0,-22-22 0,22 22 0,-23-45 0,1 67 0,-22 0 10,21 0-13,-43 0 4,-23 67-1,-22-23 0,-88 67-1,43-89 2,23 44-1,-44-21 0,0-1-1,-23-22 2,23 0-1,66-22 0,-111 0 0,133 0 0,-21 0 0,-46 0 0,90 0 0,-67 0 0,66 0 0,-88 0 0,111 22-1,-1 1 2,1-1-1,-45 0 0,44 0-1,23-22 2,0 22-1</inkml:trace>
    </iact:actionData>
  </iact:action>
  <iact:action type="add" startTime="41963">
    <iact:property name="dataType"/>
    <iact:actionData xml:id="d18">
      <inkml:trace xmlns:inkml="http://www.w3.org/2003/InkML" xml:id="stk18" contextRef="#ctx0" brushRef="#br0">10455 7465 0,'0'-44'40,"0"22"-32,-22-45 0,22 1 0,-22-23 0,-23-88 0,23 0-1,0 66 2,-22-110-1,22 43 0,-23-65 0,23 88-1,0-45 1,-22 67 1,22-44-1,-1 89 0,1-1 0,0 22 0,22 23 0,0 22 0,0 0 8,-22 22 16,0 0 0,0 44-25,-1-22 10,1 23-9,-22-1 0,0 67 0,-1-89 0,-21 44 0,22 23-1,-23-23 1,23 1 1,-23-23-2,23-22 2,22 0-2,22 1 2,0-46 63</inkml:trace>
    </iact:actionData>
  </iact:action>
  <iact:action type="add" startTime="42579">
    <iact:property name="dataType"/>
    <iact:actionData xml:id="d19">
      <inkml:trace xmlns:inkml="http://www.w3.org/2003/InkML" xml:id="stk19" contextRef="#ctx0" brushRef="#br0">10034 5228 0,'0'0'0,"44"0"8,-21 22 0,21 22 0,22-44 0,23 45 0,-23-1 0,1 22 0,88-21 0,-44-23 0,-67 22 0,0-22 0,0 0 0,-21-22 0</inkml:trace>
    </iact:actionData>
  </iact:action>
  <iact:action type="add" startTime="43091">
    <iact:property name="dataType"/>
    <iact:actionData xml:id="d20">
      <inkml:trace xmlns:inkml="http://www.w3.org/2003/InkML" xml:id="stk20" contextRef="#ctx0" brushRef="#br0">9613 5516 0,'0'-22'8,"0"0"0,0-23 8,0 1-8,22 0 0,-22 22 0,0-1 0,23-21 0,21 0 7,-44 22-6,44-45-1,-22 45 0,0 0-1,23 22 10,-23 0 7,22 22 0,-22 22-16,0-22 0,23 1 0,-23 21 0,0-22 8,22 0-8,-21-22 0,21 22 0,-22 1 8,22-23-8,-22 0 8,23 0-8,-23 0 0,0 0-1,22-23 2,1 1-1,-1-22 0,0 22 0,23-23 0,-45 23 0,0-22 0,22 22 0,-22 0 0,1 22 0,-1 22 40,0 44-40,0 1-1,0-23 2,22 23-1,-21-45 0,-1 0-1,0 0 10,0-22-9,0 0 7,0 0-6,0-44-1,23 22 0,-1-1 0,0 1 0,1 0 0,21 0 0,-22 22 0,23 0 0,-23 0 0,0 0 8,-21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5498-5EAF-48A1-A112-B3777AF8C49C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F23F8-A516-4290-81DF-F07CAD16F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16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9E85B-7F81-44E1-9DA9-EFBA00DE3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A84AA3-6E7A-4C2E-8B87-816D28EF1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E6118-416C-496D-B1C2-965F5C2D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86105-9C3E-44F3-BB0C-E4C85F55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F2797-C5EC-4BCA-87D4-FEE2CF42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2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35364-03FF-479C-9137-CD9CFF61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FCFB01-7AC8-412F-ACA6-09783911F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01EE5-F26E-464E-B824-066AD0E5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C8B5F-61BC-4030-827E-01050E19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21F2B-1871-4F22-88FB-16956DC4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0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D0743D-40C9-44A5-AEE8-2F19127B2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06322-9D80-463F-9E22-9D54C7411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E7310-DEA7-416D-A758-E6D5874A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E5B02-2841-4FF3-8F35-337FF847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74A3C-8C9E-4F16-A057-F53FFD6C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33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90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6E03E-9924-4489-ADEE-101201F3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B0947-868F-40B4-A370-512100C6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C922F-CC26-430A-A436-7F53D176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5F767-226C-4267-9C7E-8EE9D144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37ABC-9B77-46C4-A04F-F4CE7552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9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47D3-7B76-41A5-B85B-8CDEECF7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982AF-3F68-485B-B73E-91D99A37F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26CD6-CA69-4D89-908F-BFA5AE6E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A5DBB-098A-4EF5-855F-567CABB5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E420D-2352-47DE-8357-51303F74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1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885EC-B246-482F-B7B6-9849DC28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F2366-B4C7-459E-905E-FE4AD8888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75E29-7737-4725-ADDF-AC3E2B527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16DF57-E436-46C5-940A-41B1D76C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7691EA-1A8E-4056-BCC3-8657A8F8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367AF0-1BE1-4405-8780-5C656F80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38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BBDC9-2AA5-46F5-A661-A2747BDB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6CFC78-CD90-4AF7-B3D9-5BB50D32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F828A7-C3E7-4333-BFC4-83655BFBC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6FE7D-C862-4B15-A6D5-280597816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6ED88-0C60-4C14-8A34-57EA494B7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FE046F-11DE-4ACC-B566-91C62280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47D4B0-C18B-4BAD-9C42-C8C5DFF9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AF413A-8289-46E2-8B56-36F08A1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7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A22DD-B060-4A03-9131-99CE6464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B54413-D596-48D0-80D1-FD299CB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BC7BD-3AEE-4803-8015-21F8D70C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4102C2-4163-4FED-929A-F0A76E4B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2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8619BA-8789-4EC4-9BCF-CAACDE34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B28C5D-0830-4C5A-9E64-BA450D77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16F57-E3EA-472E-87B1-8B0185B7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3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6459D-384F-4DED-9102-F2D95E7C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3E76C-0FA8-4D2C-B276-7F489033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78CF2-264D-451C-89B3-2F58BF5E7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5B1155-229B-4011-BEE1-91E1442F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2FF69-FEF0-40E4-BFCF-B88A6C53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C711C-A084-4A0A-B0F3-319E9A6C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7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47C0F-9F63-4126-9EE0-1DF30052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CCDD18-B8AF-45C8-B5B3-BEC820C0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82DCB4-9B2D-4226-9962-0023231F1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2AD91-2119-4F37-8AD1-A5D8F747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9A34B2-0FFC-4BD5-A778-F90544F4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44C7A-B208-41FD-8075-BAB0E395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4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06BE80-2A1F-4E11-9DA8-34A0E600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870D4-CAD3-43B4-9E84-8259C7E2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84D34-D9A9-46BC-9B7F-CD7A8F0BF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5460-29DE-4CD5-9D4B-176BA755999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C9BEB-C0F1-4EB2-822D-F33EBD282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58EBB-7E57-4323-BA44-CE928D1E1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FB8B2-BA58-4A4A-B4FB-F3805BB7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2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microsoft.com/office/2011/relationships/inkAction" Target="../ink/inkAction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2.png"/><Relationship Id="rId5" Type="http://schemas.microsoft.com/office/2011/relationships/inkAction" Target="../ink/inkAction7.xml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4.png"/><Relationship Id="rId5" Type="http://schemas.microsoft.com/office/2011/relationships/inkAction" Target="../ink/inkAction9.xml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png"/><Relationship Id="rId5" Type="http://schemas.microsoft.com/office/2011/relationships/inkAction" Target="../ink/inkAction10.xml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6.png"/><Relationship Id="rId5" Type="http://schemas.microsoft.com/office/2011/relationships/inkAction" Target="../ink/inkAction11.xml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7.png"/><Relationship Id="rId5" Type="http://schemas.microsoft.com/office/2011/relationships/inkAction" Target="../ink/inkAction12.xml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8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9.png"/><Relationship Id="rId5" Type="http://schemas.microsoft.com/office/2011/relationships/inkAction" Target="../ink/inkAction14.xml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0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2.png"/><Relationship Id="rId5" Type="http://schemas.microsoft.com/office/2011/relationships/inkAction" Target="../ink/inkAction16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4.png"/><Relationship Id="rId5" Type="http://schemas.microsoft.com/office/2011/relationships/inkAction" Target="../ink/inkAction17.xml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6.png"/><Relationship Id="rId5" Type="http://schemas.microsoft.com/office/2011/relationships/inkAction" Target="../ink/inkAction18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9.png"/><Relationship Id="rId5" Type="http://schemas.microsoft.com/office/2011/relationships/inkAction" Target="../ink/inkAction20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developer.nvidia.com/cuda-gpus#comput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54840-FD42-4C54-B2D2-B0D35374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ko-KR" b="1" dirty="0">
                <a:solidFill>
                  <a:schemeClr val="accent6"/>
                </a:solidFill>
              </a:rPr>
              <a:t>CUDA</a:t>
            </a:r>
            <a:r>
              <a:rPr lang="en-US" altLang="ko-KR" b="1" dirty="0"/>
              <a:t> Basics</a:t>
            </a:r>
            <a:endParaRPr lang="ko-KR" altLang="en-US" b="1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8404D96-E168-4D5C-B98B-3AD51C0AC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2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6"/>
    </mc:Choice>
    <mc:Fallback>
      <p:transition spd="slow" advTm="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25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98" name="Google Shape;398;p25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99" name="Google Shape;399;p25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00" name="Google Shape;400;p25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2667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2000"/>
          </a:p>
        </p:txBody>
      </p:sp>
      <p:sp>
        <p:nvSpPr>
          <p:cNvPr id="401" name="Google Shape;401;p25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2000"/>
          </a:p>
        </p:txBody>
      </p:sp>
      <p:cxnSp>
        <p:nvCxnSpPr>
          <p:cNvPr id="402" name="Google Shape;402;p25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25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4" name="Google Shape;404;p25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05" name="Google Shape;405;p25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6" name="Google Shape;406;p25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2000"/>
          </a:p>
        </p:txBody>
      </p:sp>
      <p:sp>
        <p:nvSpPr>
          <p:cNvPr id="408" name="Google Shape;408;p25"/>
          <p:cNvSpPr txBox="1"/>
          <p:nvPr/>
        </p:nvSpPr>
        <p:spPr>
          <a:xfrm>
            <a:off x="1333826" y="4494746"/>
            <a:ext cx="237724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initialize()</a:t>
            </a:r>
            <a:endParaRPr sz="2000"/>
          </a:p>
        </p:txBody>
      </p:sp>
      <p:sp>
        <p:nvSpPr>
          <p:cNvPr id="409" name="Google Shape;409;p25"/>
          <p:cNvSpPr txBox="1"/>
          <p:nvPr/>
        </p:nvSpPr>
        <p:spPr>
          <a:xfrm>
            <a:off x="3828716" y="3319999"/>
            <a:ext cx="176714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performWork()</a:t>
            </a:r>
            <a:endParaRPr sz="2000"/>
          </a:p>
        </p:txBody>
      </p:sp>
      <p:sp>
        <p:nvSpPr>
          <p:cNvPr id="410" name="Google Shape;410;p25"/>
          <p:cNvSpPr txBox="1"/>
          <p:nvPr/>
        </p:nvSpPr>
        <p:spPr>
          <a:xfrm>
            <a:off x="5713507" y="4494745"/>
            <a:ext cx="2842632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verifyWork()</a:t>
            </a:r>
            <a:endParaRPr sz="2000"/>
          </a:p>
        </p:txBody>
      </p:sp>
      <p:grpSp>
        <p:nvGrpSpPr>
          <p:cNvPr id="411" name="Google Shape;411;p25"/>
          <p:cNvGrpSpPr/>
          <p:nvPr/>
        </p:nvGrpSpPr>
        <p:grpSpPr>
          <a:xfrm rot="10800000" flipH="1">
            <a:off x="1333825" y="2275074"/>
            <a:ext cx="2377248" cy="231720"/>
            <a:chOff x="2156059" y="1114463"/>
            <a:chExt cx="1403679" cy="136822"/>
          </a:xfrm>
        </p:grpSpPr>
        <p:grpSp>
          <p:nvGrpSpPr>
            <p:cNvPr id="412" name="Google Shape;412;p25"/>
            <p:cNvGrpSpPr/>
            <p:nvPr/>
          </p:nvGrpSpPr>
          <p:grpSpPr>
            <a:xfrm>
              <a:off x="2156059" y="1115497"/>
              <a:ext cx="678579" cy="135788"/>
              <a:chOff x="2156059" y="1115497"/>
              <a:chExt cx="678579" cy="135788"/>
            </a:xfrm>
          </p:grpSpPr>
          <p:grpSp>
            <p:nvGrpSpPr>
              <p:cNvPr id="413" name="Google Shape;413;p25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414" name="Google Shape;414;p25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25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6" name="Google Shape;416;p25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417" name="Google Shape;417;p25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5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19" name="Google Shape;419;p25"/>
            <p:cNvGrpSpPr/>
            <p:nvPr/>
          </p:nvGrpSpPr>
          <p:grpSpPr>
            <a:xfrm>
              <a:off x="2881159" y="1114463"/>
              <a:ext cx="678579" cy="135788"/>
              <a:chOff x="2156059" y="1115497"/>
              <a:chExt cx="678579" cy="135788"/>
            </a:xfrm>
          </p:grpSpPr>
          <p:grpSp>
            <p:nvGrpSpPr>
              <p:cNvPr id="420" name="Google Shape;420;p25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421" name="Google Shape;421;p25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25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3" name="Google Shape;423;p25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424" name="Google Shape;424;p25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25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6" name="Google Shape;426;p25"/>
          <p:cNvGrpSpPr/>
          <p:nvPr/>
        </p:nvGrpSpPr>
        <p:grpSpPr>
          <a:xfrm>
            <a:off x="4458637" y="617677"/>
            <a:ext cx="507307" cy="1094584"/>
            <a:chOff x="3648495" y="622523"/>
            <a:chExt cx="456576" cy="985126"/>
          </a:xfrm>
        </p:grpSpPr>
        <p:sp>
          <p:nvSpPr>
            <p:cNvPr id="427" name="Google Shape;427;p25"/>
            <p:cNvSpPr/>
            <p:nvPr/>
          </p:nvSpPr>
          <p:spPr>
            <a:xfrm rot="10800000" flipH="1">
              <a:off x="3648495" y="62252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 rot="10800000" flipH="1">
              <a:off x="3899676" y="62252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 rot="10800000" flipH="1">
              <a:off x="3648495" y="88243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 rot="10800000" flipH="1">
              <a:off x="3899676" y="88243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 flipH="1">
              <a:off x="3648495" y="114234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 rot="10800000" flipH="1">
              <a:off x="3899676" y="114234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 rot="10800000" flipH="1">
              <a:off x="3648495" y="140225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 rot="10800000" flipH="1">
              <a:off x="3899676" y="140225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25"/>
          <p:cNvGrpSpPr/>
          <p:nvPr/>
        </p:nvGrpSpPr>
        <p:grpSpPr>
          <a:xfrm>
            <a:off x="5817159" y="2275074"/>
            <a:ext cx="2580620" cy="228218"/>
            <a:chOff x="7489958" y="3733107"/>
            <a:chExt cx="2322558" cy="205396"/>
          </a:xfrm>
        </p:grpSpPr>
        <p:sp>
          <p:nvSpPr>
            <p:cNvPr id="436" name="Google Shape;436;p25"/>
            <p:cNvSpPr/>
            <p:nvPr/>
          </p:nvSpPr>
          <p:spPr>
            <a:xfrm rot="10800000" flipH="1">
              <a:off x="7489958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rot="10800000" flipH="1">
              <a:off x="8094862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 rot="10800000" flipH="1">
              <a:off x="779241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 rot="10800000" flipH="1">
              <a:off x="8397314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 rot="10800000" flipH="1">
              <a:off x="8699766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 flipH="1">
              <a:off x="9002218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 flipH="1">
              <a:off x="930467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 rot="10800000" flipH="1">
              <a:off x="960712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>
            <a:off x="5371533" y="256674"/>
            <a:ext cx="341974" cy="5561264"/>
            <a:chOff x="4834379" y="231006"/>
            <a:chExt cx="307777" cy="5005138"/>
          </a:xfrm>
        </p:grpSpPr>
        <p:cxnSp>
          <p:nvCxnSpPr>
            <p:cNvPr id="445" name="Google Shape;445;p25"/>
            <p:cNvCxnSpPr/>
            <p:nvPr/>
          </p:nvCxnSpPr>
          <p:spPr>
            <a:xfrm>
              <a:off x="5081441" y="231006"/>
              <a:ext cx="0" cy="500513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6" name="Google Shape;446;p25"/>
            <p:cNvSpPr txBox="1"/>
            <p:nvPr/>
          </p:nvSpPr>
          <p:spPr>
            <a:xfrm rot="5400000">
              <a:off x="4402159" y="4049472"/>
              <a:ext cx="11722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t" anchorCtr="0">
              <a:noAutofit/>
            </a:bodyPr>
            <a:lstStyle/>
            <a:p>
              <a:pPr>
                <a:buClr>
                  <a:srgbClr val="FF0000"/>
                </a:buClr>
                <a:buSzPts val="1400"/>
              </a:pPr>
              <a:r>
                <a:rPr lang="en-US" sz="1556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synchronize</a:t>
              </a:r>
              <a:endParaRPr sz="2000"/>
            </a:p>
          </p:txBody>
        </p:sp>
      </p:grpSp>
      <p:sp>
        <p:nvSpPr>
          <p:cNvPr id="447" name="Google Shape;447;p25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3794645" y="4494744"/>
            <a:ext cx="15768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cpuWork()</a:t>
            </a:r>
            <a:endParaRPr sz="20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CA2C1A7-3D13-4A1A-91E8-7175F0F26C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9520" y="271080"/>
              <a:ext cx="8747640" cy="2911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CA2C1A7-3D13-4A1A-91E8-7175F0F26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3680" y="207720"/>
                <a:ext cx="8778960" cy="3038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0115E3E-F9F5-4D82-B842-AFEEFFC1E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4"/>
    </mc:Choice>
    <mc:Fallback>
      <p:transition spd="slow" advTm="81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08B96-5CE9-4865-9461-C265802E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325563"/>
          </a:xfrm>
        </p:spPr>
        <p:txBody>
          <a:bodyPr/>
          <a:lstStyle/>
          <a:p>
            <a:r>
              <a:rPr lang="en-US" altLang="ko-KR" dirty="0"/>
              <a:t>Expressions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30C1E-8388-46B9-964D-CF8ACB7E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660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Kernel</a:t>
            </a:r>
          </a:p>
          <a:p>
            <a:pPr lvl="1"/>
            <a:r>
              <a:rPr lang="en-US" altLang="ko-KR" sz="1800" dirty="0"/>
              <a:t>A term for GPU functions.</a:t>
            </a:r>
          </a:p>
          <a:p>
            <a:pPr lvl="1"/>
            <a:r>
              <a:rPr lang="en-US" altLang="ko-KR" sz="1800" dirty="0"/>
              <a:t>The kernel is executed according to the execution configuration.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Thread</a:t>
            </a:r>
          </a:p>
          <a:p>
            <a:pPr lvl="1"/>
            <a:r>
              <a:rPr lang="en-US" altLang="ko-KR" sz="1800" dirty="0"/>
              <a:t>The basic unit of GPU work</a:t>
            </a:r>
          </a:p>
          <a:p>
            <a:pPr lvl="1"/>
            <a:r>
              <a:rPr lang="en-US" altLang="ko-KR" sz="1800" dirty="0"/>
              <a:t>Multiple threads work in parallel.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Block</a:t>
            </a:r>
          </a:p>
          <a:p>
            <a:pPr lvl="1"/>
            <a:r>
              <a:rPr lang="en-US" altLang="ko-KR" sz="1800" dirty="0"/>
              <a:t>A collection of threads is called a block.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Grid</a:t>
            </a:r>
          </a:p>
          <a:p>
            <a:pPr lvl="1"/>
            <a:r>
              <a:rPr lang="en-US" altLang="ko-KR" sz="1800" dirty="0"/>
              <a:t>A whole group of blocks in the execution configuration of a given kernel is called a grid.</a:t>
            </a:r>
            <a:endParaRPr lang="ko-KR" altLang="en-US" sz="1800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9593D4A-377F-459B-BBAD-98AD32234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2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3"/>
    </mc:Choice>
    <mc:Fallback>
      <p:transition spd="slow" advTm="9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C285EF-727F-4CAA-948F-C9003853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32" y="1381440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3700" dirty="0"/>
              <a:t>Blocks and Threads</a:t>
            </a:r>
            <a:br>
              <a:rPr lang="en-US" altLang="ko-KR" sz="3700" dirty="0"/>
            </a:br>
            <a:endParaRPr lang="ko-KR" altLang="en-US" sz="37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02658-58EC-42CB-A9C7-9E03E9B8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61" y="2422164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000" dirty="0"/>
              <a:t>Units for processing GPU (device) code in parallel</a:t>
            </a:r>
          </a:p>
          <a:p>
            <a:pPr algn="ctr"/>
            <a:r>
              <a:rPr lang="en-US" altLang="ko-KR" sz="2000" dirty="0"/>
              <a:t>One block may consist of N threads.</a:t>
            </a:r>
            <a:endParaRPr lang="ko-KR" altLang="en-US" sz="2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F791967-A88B-4881-BF06-5AF80DAF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2" y="3769425"/>
            <a:ext cx="10515595" cy="20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21FB1DE-F566-4F07-8837-6A6F9A069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3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2"/>
    </mc:Choice>
    <mc:Fallback>
      <p:transition spd="slow" advTm="9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9017F-26E5-4490-9098-50D2E64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425"/>
            <a:ext cx="10515600" cy="1325563"/>
          </a:xfrm>
        </p:spPr>
        <p:txBody>
          <a:bodyPr/>
          <a:lstStyle/>
          <a:p>
            <a:r>
              <a:rPr lang="en-US" altLang="ko-KR" sz="4400" dirty="0"/>
              <a:t>Blocks and Threads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08385-25BE-4AE7-B3AC-C0EE483D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901"/>
            <a:ext cx="10515600" cy="2374900"/>
          </a:xfrm>
        </p:spPr>
        <p:txBody>
          <a:bodyPr/>
          <a:lstStyle/>
          <a:p>
            <a:r>
              <a:rPr lang="en-US" altLang="ko-KR" dirty="0"/>
              <a:t>The number of threads that can exist in each block is limited to a maximum of 1024</a:t>
            </a:r>
          </a:p>
          <a:p>
            <a:pPr lvl="1"/>
            <a:r>
              <a:rPr lang="en-US" altLang="ko-KR" dirty="0"/>
              <a:t>Therefore, in order to enjoy the effect of parallel processing to a greater extent, the coordinates between several blocks must be well coordinated.</a:t>
            </a:r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6DAC974-BBDB-4046-8AF1-82F84C46B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8"/>
    </mc:Choice>
    <mc:Fallback>
      <p:transition spd="slow" advTm="1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064FB-AE1D-4216-BC2E-A1831BCA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CD0355D-8B41-477C-AB3F-6903DE72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029"/>
            <a:ext cx="10515600" cy="3912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__global__ void kernel( void ) { 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int main() {</a:t>
            </a:r>
          </a:p>
          <a:p>
            <a:pPr marL="0" indent="0">
              <a:buNone/>
            </a:pPr>
            <a:r>
              <a:rPr lang="en-US" altLang="ko-KR" dirty="0"/>
              <a:t>	kernel &lt;&lt;&lt; 1, 1 &gt;&gt;&gt; ();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 "Hello, World!\n" );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6090D9A-FF42-492F-AEA0-EE3FB4A41A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0600" y="837360"/>
              <a:ext cx="5813280" cy="3062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6090D9A-FF42-492F-AEA0-EE3FB4A41A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760" y="774000"/>
                <a:ext cx="5844600" cy="3189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729FA8C-706F-40C3-90B5-F97E555AC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40"/>
    </mc:Choice>
    <mc:Fallback>
      <p:transition spd="slow" advTm="7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064FB-AE1D-4216-BC2E-A1831BCA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CD0355D-8B41-477C-AB3F-6903DE72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287"/>
            <a:ext cx="10515600" cy="325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__global__ </a:t>
            </a:r>
            <a:r>
              <a:rPr lang="en-US" altLang="ko-KR" dirty="0"/>
              <a:t>void kernel( void ) { 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int main() {</a:t>
            </a:r>
          </a:p>
          <a:p>
            <a:pPr marL="0" indent="0">
              <a:buNone/>
            </a:pPr>
            <a:r>
              <a:rPr lang="en-US" altLang="ko-KR" dirty="0"/>
              <a:t>	kernel &lt;&lt;&lt; 1, 1 &gt;&gt;&gt; ();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printf</a:t>
            </a:r>
            <a:r>
              <a:rPr lang="en-US" altLang="ko-KR" dirty="0"/>
              <a:t>( "Hello, World!\n" );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3" name="설명선: 선 2">
            <a:extLst>
              <a:ext uri="{FF2B5EF4-FFF2-40B4-BE49-F238E27FC236}">
                <a16:creationId xmlns:a16="http://schemas.microsoft.com/office/drawing/2014/main" id="{43F261F3-1751-4E4C-BA0A-5A8A650BC314}"/>
              </a:ext>
            </a:extLst>
          </p:cNvPr>
          <p:cNvSpPr/>
          <p:nvPr/>
        </p:nvSpPr>
        <p:spPr>
          <a:xfrm>
            <a:off x="4533900" y="495300"/>
            <a:ext cx="6972300" cy="5740400"/>
          </a:xfrm>
          <a:prstGeom prst="borderCallout1">
            <a:avLst>
              <a:gd name="adj1" fmla="val 22248"/>
              <a:gd name="adj2" fmla="val -136"/>
              <a:gd name="adj3" fmla="val 33908"/>
              <a:gd name="adj4" fmla="val -30683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ysClr val="windowText" lastClr="000000"/>
                </a:solidFill>
              </a:rPr>
              <a:t>__global__</a:t>
            </a:r>
          </a:p>
          <a:p>
            <a:pPr algn="just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Runs on the device. You can call it from the host, but not from the device.</a:t>
            </a: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Can be used to designate a kernel function to be executed as a device.</a:t>
            </a: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The return value is always void.</a:t>
            </a: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Blocks and threads can be specified during execution using &lt;&lt;&lt;, &gt;&gt;&gt;.</a:t>
            </a:r>
          </a:p>
          <a:p>
            <a:pPr algn="just"/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b="1" dirty="0">
                <a:solidFill>
                  <a:sysClr val="windowText" lastClr="000000"/>
                </a:solidFill>
              </a:rPr>
              <a:t>__device__</a:t>
            </a:r>
          </a:p>
          <a:p>
            <a:pPr algn="just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Runs on the device. It can be called from the device, not from the host.</a:t>
            </a:r>
          </a:p>
          <a:p>
            <a:pPr algn="just"/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b="1" dirty="0">
                <a:solidFill>
                  <a:sysClr val="windowText" lastClr="000000"/>
                </a:solidFill>
              </a:rPr>
              <a:t>__host__</a:t>
            </a:r>
          </a:p>
          <a:p>
            <a:pPr algn="just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Runs on the host. It can be called from the host, not from the device. It becomes a function normally used by the host.</a:t>
            </a:r>
          </a:p>
          <a:p>
            <a:pPr algn="just"/>
            <a:r>
              <a:rPr lang="en-US" altLang="ko-KR" sz="1600" dirty="0">
                <a:solidFill>
                  <a:sysClr val="windowText" lastClr="000000"/>
                </a:solidFill>
              </a:rPr>
              <a:t>· default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5EB94C9-470F-4C38-9918-C7D66E34D3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0600" y="869400"/>
              <a:ext cx="10374480" cy="49046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5EB94C9-470F-4C38-9918-C7D66E34D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0" y="806040"/>
                <a:ext cx="10405800" cy="50313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737468-B24B-464A-8CBE-7CBC292539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40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68"/>
    </mc:Choice>
    <mc:Fallback>
      <p:transition spd="slow" advTm="13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08B96-5CE9-4865-9461-C265802E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325563"/>
          </a:xfrm>
        </p:spPr>
        <p:txBody>
          <a:bodyPr/>
          <a:lstStyle/>
          <a:p>
            <a:r>
              <a:rPr lang="en-US" altLang="ko-KR" dirty="0"/>
              <a:t>Expressions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30C1E-8388-46B9-964D-CF8ACB7E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133"/>
            <a:ext cx="10515600" cy="48407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b="1" dirty="0" err="1"/>
              <a:t>gridDim.x</a:t>
            </a:r>
            <a:endParaRPr lang="en-US" altLang="ko-KR" sz="2400" b="1" dirty="0"/>
          </a:p>
          <a:p>
            <a:pPr lvl="1"/>
            <a:r>
              <a:rPr lang="en-US" altLang="ko-KR" sz="1800" dirty="0"/>
              <a:t>The number of blocks in the grid</a:t>
            </a:r>
          </a:p>
          <a:p>
            <a:pPr lvl="1"/>
            <a:r>
              <a:rPr lang="en-US" altLang="ko-KR" sz="1800" dirty="0"/>
              <a:t>For a kernel like </a:t>
            </a:r>
            <a:r>
              <a:rPr lang="en-US" altLang="ko-KR" sz="1800" dirty="0" err="1"/>
              <a:t>performWork</a:t>
            </a:r>
            <a:r>
              <a:rPr lang="en-US" altLang="ko-KR" sz="1800" dirty="0"/>
              <a:t> &lt;&lt; &lt; 2, 4 &gt; &gt;&gt; (), it will be 2.</a:t>
            </a:r>
          </a:p>
          <a:p>
            <a:endParaRPr lang="en-US" altLang="ko-KR" sz="2400" b="1" dirty="0"/>
          </a:p>
          <a:p>
            <a:r>
              <a:rPr lang="en-US" altLang="ko-KR" sz="2400" b="1" dirty="0" err="1"/>
              <a:t>blockIdx.x</a:t>
            </a:r>
            <a:endParaRPr lang="en-US" altLang="ko-KR" sz="2400" b="1" dirty="0"/>
          </a:p>
          <a:p>
            <a:pPr lvl="1"/>
            <a:r>
              <a:rPr lang="en-US" altLang="ko-KR" sz="1800" dirty="0"/>
              <a:t>The position index of the block among the blocks in the grid.</a:t>
            </a:r>
          </a:p>
          <a:p>
            <a:pPr lvl="1"/>
            <a:r>
              <a:rPr lang="en-US" altLang="ko-KR" sz="1800" dirty="0"/>
              <a:t>It can be 0,1 if you run a kernel like </a:t>
            </a:r>
            <a:r>
              <a:rPr lang="en-US" altLang="ko-KR" sz="1800" dirty="0" err="1"/>
              <a:t>performWork</a:t>
            </a:r>
            <a:r>
              <a:rPr lang="en-US" altLang="ko-KR" sz="1800" dirty="0"/>
              <a:t> &lt;&lt; &lt; 2, 4 &gt; &gt;&gt; ().</a:t>
            </a:r>
          </a:p>
          <a:p>
            <a:endParaRPr lang="en-US" altLang="ko-KR" sz="2400" b="1" dirty="0"/>
          </a:p>
          <a:p>
            <a:r>
              <a:rPr lang="en-US" altLang="ko-KR" sz="2400" b="1" dirty="0" err="1"/>
              <a:t>blockDim.x</a:t>
            </a:r>
            <a:r>
              <a:rPr lang="en-US" altLang="ko-KR" sz="2400" b="1" dirty="0"/>
              <a:t>:</a:t>
            </a:r>
          </a:p>
          <a:p>
            <a:pPr lvl="1"/>
            <a:r>
              <a:rPr lang="en-US" altLang="ko-KR" sz="1800" dirty="0"/>
              <a:t>The number of threads in the block</a:t>
            </a:r>
          </a:p>
          <a:p>
            <a:pPr lvl="1"/>
            <a:r>
              <a:rPr lang="en-US" altLang="ko-KR" sz="1800" dirty="0"/>
              <a:t>For a kernel like </a:t>
            </a:r>
            <a:r>
              <a:rPr lang="en-US" altLang="ko-KR" sz="1800" dirty="0" err="1"/>
              <a:t>performWork</a:t>
            </a:r>
            <a:r>
              <a:rPr lang="en-US" altLang="ko-KR" sz="1800" dirty="0"/>
              <a:t> &lt;&lt; &lt; 2, 4 &gt; &gt;&gt; (), it will be 4. All blocks in a grid have the same number of threads.</a:t>
            </a:r>
          </a:p>
          <a:p>
            <a:endParaRPr lang="en-US" altLang="ko-KR" sz="2400" b="1" dirty="0"/>
          </a:p>
          <a:p>
            <a:r>
              <a:rPr lang="en-US" altLang="ko-KR" sz="2400" b="1" dirty="0" err="1"/>
              <a:t>threadIdx.x</a:t>
            </a:r>
            <a:r>
              <a:rPr lang="en-US" altLang="ko-KR" sz="2400" b="1" dirty="0"/>
              <a:t>:</a:t>
            </a:r>
          </a:p>
          <a:p>
            <a:pPr lvl="1"/>
            <a:r>
              <a:rPr lang="en-US" altLang="ko-KR" sz="1800" dirty="0"/>
              <a:t>The position index of the thread in the block.</a:t>
            </a:r>
          </a:p>
          <a:p>
            <a:pPr lvl="1"/>
            <a:r>
              <a:rPr lang="en-US" altLang="ko-KR" sz="1800" dirty="0"/>
              <a:t>For a kernel like </a:t>
            </a:r>
            <a:r>
              <a:rPr lang="en-US" altLang="ko-KR" sz="1800" dirty="0" err="1"/>
              <a:t>performWork</a:t>
            </a:r>
            <a:r>
              <a:rPr lang="en-US" altLang="ko-KR" sz="1800" dirty="0"/>
              <a:t> &lt;&lt; &lt; 2, 4 &gt; &gt;&gt; (), it will be one of 0,1,2,3.</a:t>
            </a:r>
            <a:endParaRPr lang="ko-KR" altLang="en-US" sz="16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1D0B709-0017-4DC2-B142-A273395D54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4160" y="494640"/>
              <a:ext cx="10039320" cy="58852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1D0B709-0017-4DC2-B142-A273395D5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320" y="431280"/>
                <a:ext cx="10070640" cy="601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5E3743E-D2B8-4282-965C-EDF42B6E9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175"/>
    </mc:Choice>
    <mc:Fallback>
      <p:transition spd="slow" advTm="18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095C9-B781-41B5-A9B9-1C438745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D323A-8BD7-4107-AC09-073EFFECE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7975"/>
            <a:ext cx="10515600" cy="3644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/>
              <a:t>index = thread number in block</a:t>
            </a:r>
          </a:p>
          <a:p>
            <a:pPr marL="0" indent="0" algn="ctr">
              <a:buNone/>
            </a:pPr>
            <a:r>
              <a:rPr lang="en-US" altLang="ko-KR" sz="3200" dirty="0"/>
              <a:t>+ block number * number of threads per block</a:t>
            </a:r>
          </a:p>
          <a:p>
            <a:pPr marL="457200" lvl="1" indent="0" algn="ctr">
              <a:buNone/>
            </a:pPr>
            <a:endParaRPr lang="en-US" altLang="ko-KR" sz="1800" dirty="0"/>
          </a:p>
          <a:p>
            <a:pPr marL="457200" lvl="1" indent="0" algn="ctr">
              <a:buNone/>
            </a:pPr>
            <a:r>
              <a:rPr lang="en-US" altLang="ko-KR" sz="1800" dirty="0"/>
              <a:t>int index = </a:t>
            </a:r>
            <a:r>
              <a:rPr lang="en-US" altLang="ko-KR" sz="1800" dirty="0" err="1"/>
              <a:t>threadIdx.x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blockIdx.x</a:t>
            </a:r>
            <a:r>
              <a:rPr lang="en-US" altLang="ko-KR" sz="1800" dirty="0"/>
              <a:t> * </a:t>
            </a:r>
            <a:r>
              <a:rPr lang="en-US" altLang="ko-KR" sz="1800" dirty="0" err="1"/>
              <a:t>blockDim.x</a:t>
            </a:r>
            <a:r>
              <a:rPr lang="en-US" altLang="ko-KR" sz="1800" dirty="0"/>
              <a:t>(= M);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27EB7C2-A918-44EA-8BBA-55029145B3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0720" y="598320"/>
              <a:ext cx="4433760" cy="4425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27EB7C2-A918-44EA-8BBA-55029145B3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4880" y="534960"/>
                <a:ext cx="4465080" cy="455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EB3298B-88E9-4C9C-993E-41C02C697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3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02"/>
    </mc:Choice>
    <mc:Fallback>
      <p:transition spd="slow" advTm="3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095C9-B781-41B5-A9B9-1C438745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Indexing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273D12-B2F7-4264-8AF4-4F58328E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44" y="1779588"/>
            <a:ext cx="8782312" cy="43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8F3EB2B-5439-43A3-96B1-766E55896B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0040" y="2703240"/>
              <a:ext cx="7767000" cy="3884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8F3EB2B-5439-43A3-96B1-766E55896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0680" y="2693880"/>
                <a:ext cx="7792200" cy="3902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E683589-C2CF-43B1-B8F4-9B48F18F2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0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39"/>
    </mc:Choice>
    <mc:Fallback>
      <p:transition spd="slow" advTm="84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141" name="Google Shape;141;p18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150" name="Google Shape;150;p18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8"/>
          <p:cNvSpPr txBox="1"/>
          <p:nvPr/>
        </p:nvSpPr>
        <p:spPr>
          <a:xfrm>
            <a:off x="8245642" y="235285"/>
            <a:ext cx="3625516" cy="34197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data is in a 0 indexed vector</a:t>
            </a:r>
            <a:endParaRPr sz="2000"/>
          </a:p>
        </p:txBody>
      </p:sp>
      <p:cxnSp>
        <p:nvCxnSpPr>
          <p:cNvPr id="163" name="Google Shape;163;p18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8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D447F1C-9285-486F-95C5-822592ADB6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92160" y="3182040"/>
              <a:ext cx="4656960" cy="3293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D447F1C-9285-486F-95C5-822592ADB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2800" y="3172680"/>
                <a:ext cx="4675680" cy="3312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489E694-8BA3-4D0D-A982-4F81FBA8C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1"/>
    </mc:Choice>
    <mc:Fallback>
      <p:transition spd="slow" advTm="2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CE5D4-5196-4079-8FDB-9DAB0E39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CUDA?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8CEB9E0-25D0-4DA5-BE7B-E1AAA7DE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CUDA</a:t>
            </a:r>
            <a:r>
              <a:rPr lang="en-US" altLang="ko-KR" dirty="0"/>
              <a:t> (or Compute Unified Device Architecture) is a </a:t>
            </a:r>
            <a:r>
              <a:rPr lang="en-US" altLang="ko-KR" b="1" dirty="0"/>
              <a:t>parallel computing platform</a:t>
            </a:r>
            <a:r>
              <a:rPr lang="en-US" altLang="ko-KR" dirty="0"/>
              <a:t> and application programming interface (API) that allows software to use certain types of graphics processing unit (GPU) for general purpose processing – an approach called general-purpose computing on GPUs (GPGPU).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CUDA is a </a:t>
            </a:r>
            <a:r>
              <a:rPr lang="en-US" altLang="ko-KR" b="1" dirty="0"/>
              <a:t>software layer that gives direct access to the GPU's virtual instruction set</a:t>
            </a:r>
            <a:r>
              <a:rPr lang="en-US" altLang="ko-KR" dirty="0"/>
              <a:t> and </a:t>
            </a:r>
            <a:r>
              <a:rPr lang="en-US" altLang="ko-KR" b="1" dirty="0"/>
              <a:t>parallel computational elements,</a:t>
            </a:r>
            <a:r>
              <a:rPr lang="en-US" altLang="ko-KR" dirty="0"/>
              <a:t> for the execution of compute kernels.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C29F8562-E1F6-40FF-8AE3-5BD58E779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7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0"/>
    </mc:Choice>
    <mc:Fallback>
      <p:transition spd="slow" advTm="28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9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173" name="Google Shape;173;p19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182" name="Google Shape;182;p19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9"/>
          <p:cNvSpPr txBox="1"/>
          <p:nvPr/>
        </p:nvSpPr>
        <p:spPr>
          <a:xfrm>
            <a:off x="8245642" y="235285"/>
            <a:ext cx="3625516" cy="34197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data is in a 0 indexed vector</a:t>
            </a:r>
            <a:endParaRPr sz="2000"/>
          </a:p>
        </p:txBody>
      </p:sp>
      <p:cxnSp>
        <p:nvCxnSpPr>
          <p:cNvPr id="195" name="Google Shape;195;p19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9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0" name="Google Shape;200;p19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201" name="Google Shape;201;p19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206" name="Google Shape;206;p19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19EB603-30C1-471D-B095-DF37525C31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29680" y="239400"/>
              <a:ext cx="933120" cy="5346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19EB603-30C1-471D-B095-DF37525C3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0320" y="230040"/>
                <a:ext cx="951840" cy="55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2AEAA4C-B5E6-4D29-87E2-4BF13E464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7"/>
    </mc:Choice>
    <mc:Fallback>
      <p:transition spd="slow" advTm="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0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215" name="Google Shape;215;p20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224" name="Google Shape;224;p20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6" name="Google Shape;236;p20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0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1" name="Google Shape;241;p20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242" name="Google Shape;242;p20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246" name="Google Shape;246;p20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247" name="Google Shape;247;p20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251" name="Google Shape;251;p20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Somehow, each thread must be mapped to work on an element in the vector</a:t>
            </a:r>
            <a:endParaRPr sz="2000"/>
          </a:p>
        </p:txBody>
      </p:sp>
      <p:cxnSp>
        <p:nvCxnSpPr>
          <p:cNvPr id="252" name="Google Shape;252;p20"/>
          <p:cNvCxnSpPr>
            <a:stCxn id="228" idx="0"/>
            <a:endCxn id="242" idx="1"/>
          </p:cNvCxnSpPr>
          <p:nvPr/>
        </p:nvCxnSpPr>
        <p:spPr>
          <a:xfrm rot="10800000" flipH="1">
            <a:off x="3961930" y="467498"/>
            <a:ext cx="1532333" cy="339933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20"/>
          <p:cNvCxnSpPr>
            <a:stCxn id="229" idx="0"/>
            <a:endCxn id="243" idx="1"/>
          </p:cNvCxnSpPr>
          <p:nvPr/>
        </p:nvCxnSpPr>
        <p:spPr>
          <a:xfrm rot="10800000" flipH="1">
            <a:off x="4513622" y="1170833"/>
            <a:ext cx="980667" cy="2696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20"/>
          <p:cNvCxnSpPr>
            <a:stCxn id="230" idx="0"/>
            <a:endCxn id="244" idx="1"/>
          </p:cNvCxnSpPr>
          <p:nvPr/>
        </p:nvCxnSpPr>
        <p:spPr>
          <a:xfrm rot="10800000" flipH="1">
            <a:off x="5065314" y="1874167"/>
            <a:ext cx="429000" cy="199266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0"/>
          <p:cNvCxnSpPr>
            <a:stCxn id="231" idx="0"/>
            <a:endCxn id="245" idx="1"/>
          </p:cNvCxnSpPr>
          <p:nvPr/>
        </p:nvCxnSpPr>
        <p:spPr>
          <a:xfrm rot="10800000">
            <a:off x="5494341" y="2577165"/>
            <a:ext cx="122667" cy="128966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0"/>
          <p:cNvCxnSpPr>
            <a:stCxn id="232" idx="0"/>
            <a:endCxn id="216" idx="3"/>
          </p:cNvCxnSpPr>
          <p:nvPr/>
        </p:nvCxnSpPr>
        <p:spPr>
          <a:xfrm rot="10800000" flipH="1">
            <a:off x="6534795" y="466829"/>
            <a:ext cx="176667" cy="3400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20"/>
          <p:cNvCxnSpPr>
            <a:stCxn id="233" idx="0"/>
            <a:endCxn id="248" idx="3"/>
          </p:cNvCxnSpPr>
          <p:nvPr/>
        </p:nvCxnSpPr>
        <p:spPr>
          <a:xfrm rot="10800000">
            <a:off x="6694155" y="1169164"/>
            <a:ext cx="392333" cy="269766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8" name="Google Shape;258;p20"/>
          <p:cNvCxnSpPr>
            <a:stCxn id="234" idx="0"/>
            <a:endCxn id="220" idx="3"/>
          </p:cNvCxnSpPr>
          <p:nvPr/>
        </p:nvCxnSpPr>
        <p:spPr>
          <a:xfrm rot="10800000">
            <a:off x="6711514" y="1868164"/>
            <a:ext cx="926667" cy="199866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9" name="Google Shape;259;p20"/>
          <p:cNvCxnSpPr>
            <a:stCxn id="235" idx="0"/>
            <a:endCxn id="250" idx="3"/>
          </p:cNvCxnSpPr>
          <p:nvPr/>
        </p:nvCxnSpPr>
        <p:spPr>
          <a:xfrm rot="10800000">
            <a:off x="6694208" y="2575497"/>
            <a:ext cx="1495667" cy="129133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8C2FB9F-261E-4544-A4D7-91122AE064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9000" y="7920"/>
              <a:ext cx="6642360" cy="5638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8C2FB9F-261E-4544-A4D7-91122AE06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9640" y="-1440"/>
                <a:ext cx="6661080" cy="565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0474052-1AC2-414D-B57F-06E311A05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79"/>
    </mc:Choice>
    <mc:Fallback>
      <p:transition spd="slow" advTm="4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1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265" name="Google Shape;265;p21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1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274" name="Google Shape;274;p21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that each thread has access to the size of its block via </a:t>
            </a:r>
            <a:r>
              <a:rPr lang="en-US" sz="155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blockDim.x</a:t>
            </a:r>
            <a:endParaRPr sz="1556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87" name="Google Shape;287;p21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1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92" name="Google Shape;292;p21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293" name="Google Shape;293;p21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294" name="Google Shape;294;p21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295" name="Google Shape;295;p21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296" name="Google Shape;296;p21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298" name="Google Shape;298;p21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300" name="Google Shape;300;p21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301" name="Google Shape;301;p21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cxnSp>
        <p:nvCxnSpPr>
          <p:cNvPr id="302" name="Google Shape;302;p21"/>
          <p:cNvCxnSpPr/>
          <p:nvPr/>
        </p:nvCxnSpPr>
        <p:spPr>
          <a:xfrm>
            <a:off x="3771226" y="5965184"/>
            <a:ext cx="93690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21"/>
          <p:cNvCxnSpPr/>
          <p:nvPr/>
        </p:nvCxnSpPr>
        <p:spPr>
          <a:xfrm>
            <a:off x="5790123" y="5841710"/>
            <a:ext cx="0" cy="26834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21"/>
          <p:cNvCxnSpPr/>
          <p:nvPr/>
        </p:nvCxnSpPr>
        <p:spPr>
          <a:xfrm>
            <a:off x="3763380" y="5841710"/>
            <a:ext cx="0" cy="26834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21"/>
          <p:cNvSpPr txBox="1"/>
          <p:nvPr/>
        </p:nvSpPr>
        <p:spPr>
          <a:xfrm>
            <a:off x="4522538" y="5671513"/>
            <a:ext cx="526262" cy="6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2"/>
              </a:buClr>
              <a:buSzPts val="3200"/>
            </a:pPr>
            <a:r>
              <a:rPr lang="en-US" sz="3556" b="1">
                <a:solidFill>
                  <a:schemeClr val="lt2"/>
                </a:solidFill>
                <a:latin typeface="Courier"/>
                <a:ea typeface="Courier"/>
                <a:cs typeface="Courier"/>
                <a:sym typeface="Courier"/>
              </a:rPr>
              <a:t>4</a:t>
            </a:r>
            <a:endParaRPr sz="2000"/>
          </a:p>
        </p:txBody>
      </p:sp>
      <p:cxnSp>
        <p:nvCxnSpPr>
          <p:cNvPr id="306" name="Google Shape;306;p21"/>
          <p:cNvCxnSpPr/>
          <p:nvPr/>
        </p:nvCxnSpPr>
        <p:spPr>
          <a:xfrm>
            <a:off x="4793964" y="5965184"/>
            <a:ext cx="99551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21"/>
          <p:cNvCxnSpPr/>
          <p:nvPr/>
        </p:nvCxnSpPr>
        <p:spPr>
          <a:xfrm>
            <a:off x="6365487" y="5965183"/>
            <a:ext cx="93690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21"/>
          <p:cNvCxnSpPr/>
          <p:nvPr/>
        </p:nvCxnSpPr>
        <p:spPr>
          <a:xfrm>
            <a:off x="8384384" y="5841708"/>
            <a:ext cx="0" cy="26834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21"/>
          <p:cNvCxnSpPr/>
          <p:nvPr/>
        </p:nvCxnSpPr>
        <p:spPr>
          <a:xfrm>
            <a:off x="6357641" y="5841708"/>
            <a:ext cx="0" cy="26834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21"/>
          <p:cNvSpPr txBox="1"/>
          <p:nvPr/>
        </p:nvSpPr>
        <p:spPr>
          <a:xfrm>
            <a:off x="7116799" y="5671512"/>
            <a:ext cx="526262" cy="6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2"/>
              </a:buClr>
              <a:buSzPts val="3200"/>
            </a:pPr>
            <a:r>
              <a:rPr lang="en-US" sz="3556" b="1">
                <a:solidFill>
                  <a:schemeClr val="lt2"/>
                </a:solidFill>
                <a:latin typeface="Courier"/>
                <a:ea typeface="Courier"/>
                <a:cs typeface="Courier"/>
                <a:sym typeface="Courier"/>
              </a:rPr>
              <a:t>4</a:t>
            </a:r>
            <a:endParaRPr sz="2000"/>
          </a:p>
        </p:txBody>
      </p:sp>
      <p:cxnSp>
        <p:nvCxnSpPr>
          <p:cNvPr id="311" name="Google Shape;311;p21"/>
          <p:cNvCxnSpPr/>
          <p:nvPr/>
        </p:nvCxnSpPr>
        <p:spPr>
          <a:xfrm>
            <a:off x="7388225" y="5965183"/>
            <a:ext cx="99551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64F1D5E-4F76-40CF-BE67-DBBA5B64AB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84960" y="3229560"/>
              <a:ext cx="3189960" cy="3086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64F1D5E-4F76-40CF-BE67-DBBA5B64A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5600" y="3220200"/>
                <a:ext cx="3208680" cy="310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69D4DF0-E9EC-423E-92A6-7B6B9A55F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6"/>
    </mc:Choice>
    <mc:Fallback>
      <p:transition spd="slow" advTm="2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2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317" name="Google Shape;317;p22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2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326" name="Google Shape;326;p22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22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…and the index of its block within the grid via </a:t>
            </a:r>
            <a:r>
              <a:rPr lang="en-US" sz="155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blockIdx.x</a:t>
            </a:r>
            <a:endParaRPr sz="1556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339" name="Google Shape;339;p22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Google Shape;340;p22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44" name="Google Shape;344;p22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345" name="Google Shape;345;p22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346" name="Google Shape;346;p22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347" name="Google Shape;347;p22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348" name="Google Shape;348;p22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349" name="Google Shape;349;p22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350" name="Google Shape;350;p22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351" name="Google Shape;351;p22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352" name="Google Shape;352;p22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353" name="Google Shape;353;p22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grpSp>
        <p:nvGrpSpPr>
          <p:cNvPr id="354" name="Google Shape;354;p22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355" name="Google Shape;355;p22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22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8" name="Google Shape;358;p22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359" name="Google Shape;359;p22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0" name="Google Shape;360;p22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361" name="Google Shape;361;p22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22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22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4" name="Google Shape;364;p22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365" name="Google Shape;365;p22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6" name="Google Shape;366;p22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2"/>
              </a:buClr>
              <a:buSzPts val="2000"/>
            </a:pPr>
            <a:r>
              <a:rPr lang="en-US" sz="2222" b="1">
                <a:solidFill>
                  <a:schemeClr val="lt2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367" name="Google Shape;367;p22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2"/>
              </a:buClr>
              <a:buSzPts val="2000"/>
            </a:pPr>
            <a:r>
              <a:rPr lang="en-US" sz="2222" b="1">
                <a:solidFill>
                  <a:schemeClr val="lt2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7C2D928-5242-466A-88BA-4BE044E5AF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9040" y="3365280"/>
              <a:ext cx="2950560" cy="558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7C2D928-5242-466A-88BA-4BE044E5AF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9680" y="3355920"/>
                <a:ext cx="2969280" cy="57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44347C5-7BEF-4A69-8946-173C84A45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7"/>
    </mc:Choice>
    <mc:Fallback>
      <p:transition spd="slow" advTm="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3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373" name="Google Shape;373;p23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382" name="Google Shape;382;p23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3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23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…and its own index within its block via </a:t>
            </a:r>
            <a:r>
              <a:rPr lang="en-US" sz="155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threadIdx.x</a:t>
            </a:r>
            <a:endParaRPr sz="1556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395" name="Google Shape;395;p23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3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0" name="Google Shape;400;p23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401" name="Google Shape;401;p23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02" name="Google Shape;402;p23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03" name="Google Shape;403;p23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04" name="Google Shape;404;p23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405" name="Google Shape;405;p23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406" name="Google Shape;406;p23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407" name="Google Shape;407;p23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408" name="Google Shape;408;p23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409" name="Google Shape;409;p23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grpSp>
        <p:nvGrpSpPr>
          <p:cNvPr id="410" name="Google Shape;410;p23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411" name="Google Shape;411;p23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4" name="Google Shape;414;p23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415" name="Google Shape;415;p23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16" name="Google Shape;416;p23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417" name="Google Shape;417;p23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23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23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0" name="Google Shape;420;p23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421" name="Google Shape;421;p23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22" name="Google Shape;422;p23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423" name="Google Shape;423;p23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424" name="Google Shape;424;p23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425" name="Google Shape;425;p23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28" name="Google Shape;428;p23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32" name="Google Shape;432;p23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33" name="Google Shape;433;p23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2"/>
                </a:buClr>
                <a:buSzPts val="2000"/>
              </a:pPr>
              <a:r>
                <a:rPr lang="en-US" sz="2222" b="1">
                  <a:solidFill>
                    <a:schemeClr val="lt2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ACF4DF7-B1AE-4439-85FF-D29E7B216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4"/>
    </mc:Choice>
    <mc:Fallback>
      <p:transition spd="slow" advTm="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4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439" name="Google Shape;439;p24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24"/>
          <p:cNvGrpSpPr/>
          <p:nvPr/>
        </p:nvGrpSpPr>
        <p:grpSpPr>
          <a:xfrm>
            <a:off x="3444592" y="3251204"/>
            <a:ext cx="5302819" cy="2890238"/>
            <a:chOff x="3100132" y="2926084"/>
            <a:chExt cx="4772537" cy="2601214"/>
          </a:xfrm>
        </p:grpSpPr>
        <p:sp>
          <p:nvSpPr>
            <p:cNvPr id="448" name="Google Shape;448;p24"/>
            <p:cNvSpPr/>
            <p:nvPr/>
          </p:nvSpPr>
          <p:spPr>
            <a:xfrm>
              <a:off x="3100132" y="2926084"/>
              <a:ext cx="4772537" cy="260121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 txBox="1"/>
            <p:nvPr/>
          </p:nvSpPr>
          <p:spPr>
            <a:xfrm>
              <a:off x="3158422" y="3002042"/>
              <a:ext cx="2797946" cy="23298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>
                <a:buClr>
                  <a:schemeClr val="lt1"/>
                </a:buClr>
                <a:buSzPts val="1400"/>
              </a:pPr>
              <a:r>
                <a:rPr lang="en-US" sz="1556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performWork&lt;&lt;&lt;2, 4&gt;&gt;&gt;()</a:t>
              </a:r>
              <a:endParaRPr sz="20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5557089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241508" y="3354523"/>
              <a:ext cx="2138028" cy="188605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52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390678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887201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4383725" y="3480150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4880249" y="3480149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5706258" y="3480146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6202781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6699305" y="3480148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7195829" y="3480147"/>
              <a:ext cx="350117" cy="163480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4"/>
          <p:cNvSpPr txBox="1"/>
          <p:nvPr/>
        </p:nvSpPr>
        <p:spPr>
          <a:xfrm>
            <a:off x="8245642" y="235285"/>
            <a:ext cx="3625516" cy="106011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these variables, the formula </a:t>
            </a:r>
            <a:r>
              <a:rPr lang="en-US" sz="155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threadIdx.x + blockIdx.x * blockDim.x</a:t>
            </a:r>
            <a:r>
              <a:rPr lang="en-US" sz="15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map each thread to one element in the vector</a:t>
            </a:r>
            <a:endParaRPr sz="2000"/>
          </a:p>
        </p:txBody>
      </p:sp>
      <p:cxnSp>
        <p:nvCxnSpPr>
          <p:cNvPr id="461" name="Google Shape;461;p24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" name="Google Shape;462;p24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66" name="Google Shape;466;p24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467" name="Google Shape;467;p24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68" name="Google Shape;468;p24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69" name="Google Shape;469;p24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70" name="Google Shape;470;p24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471" name="Google Shape;471;p24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472" name="Google Shape;472;p24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73" name="Google Shape;473;p24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74" name="Google Shape;474;p24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75" name="Google Shape;475;p24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479" name="Google Shape;479;p24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480" name="Google Shape;480;p24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481" name="Google Shape;481;p24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482" name="Google Shape;482;p24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483" name="Google Shape;483;p24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484" name="Google Shape;484;p24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485" name="Google Shape;485;p24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486" name="Google Shape;486;p24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487" name="Google Shape;487;p24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488" name="Google Shape;488;p24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489" name="Google Shape;489;p24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0" name="Google Shape;490;p24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1" name="Google Shape;491;p24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2" name="Google Shape;492;p24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493" name="Google Shape;493;p24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4" name="Google Shape;494;p24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495" name="Google Shape;495;p24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6" name="Google Shape;496;p24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7" name="Google Shape;497;p24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8" name="Google Shape;498;p24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499" name="Google Shape;499;p24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3660A2A-CE91-460D-8092-01A64778A5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60920" y="215280"/>
              <a:ext cx="3708360" cy="917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3660A2A-CE91-460D-8092-01A64778A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5080" y="151920"/>
                <a:ext cx="3739680" cy="1044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2B04400-04EA-44C0-BACA-D1A4AD429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9"/>
    </mc:Choice>
    <mc:Fallback>
      <p:transition spd="slow" advTm="1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5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505" name="Google Shape;505;p25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5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5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5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25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515" name="Google Shape;515;p25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25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25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7" name="Google Shape;527;p25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25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0" name="Google Shape;530;p25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531" name="Google Shape;531;p25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532" name="Google Shape;532;p25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533" name="Google Shape;533;p25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534" name="Google Shape;534;p25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535" name="Google Shape;535;p25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536" name="Google Shape;536;p25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537" name="Google Shape;537;p25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538" name="Google Shape;538;p25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539" name="Google Shape;539;p25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540" name="Google Shape;540;p25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541" name="Google Shape;541;p25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542" name="Google Shape;542;p25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543" name="Google Shape;543;p25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544" name="Google Shape;544;p25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545" name="Google Shape;545;p25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546" name="Google Shape;546;p25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547" name="Google Shape;547;p25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548" name="Google Shape;548;p25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549" name="Google Shape;549;p25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550" name="Google Shape;550;p25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551" name="Google Shape;551;p25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552" name="Google Shape;552;p25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553" name="Google Shape;553;p25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25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25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6" name="Google Shape;556;p25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557" name="Google Shape;557;p25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8" name="Google Shape;558;p25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559" name="Google Shape;559;p25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25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25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2" name="Google Shape;562;p25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563" name="Google Shape;563;p25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564" name="Google Shape;564;p25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5" name="Google Shape;565;p25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lt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?</a:t>
                      </a:r>
                      <a:endParaRPr sz="2200" b="1" u="none" strike="noStrike" cap="none">
                        <a:solidFill>
                          <a:schemeClr val="dk2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ACAC9EB-03DA-442C-B84F-B76D93D30A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97320" y="438840"/>
              <a:ext cx="1116720" cy="694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ACAC9EB-03DA-442C-B84F-B76D93D30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1480" y="375480"/>
                <a:ext cx="1148040" cy="82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C81AC63-DD7A-4A91-B132-51D77FA28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6"/>
    </mc:Choice>
    <mc:Fallback>
      <p:transition spd="slow" advTm="1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6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571" name="Google Shape;571;p26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6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6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6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6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6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26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581" name="Google Shape;581;p26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6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6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6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6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6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6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26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26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26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26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96" name="Google Shape;596;p26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597" name="Google Shape;597;p26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598" name="Google Shape;598;p26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599" name="Google Shape;599;p26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600" name="Google Shape;600;p26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601" name="Google Shape;601;p26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602" name="Google Shape;602;p26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603" name="Google Shape;603;p26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604" name="Google Shape;604;p26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605" name="Google Shape;605;p26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606" name="Google Shape;606;p26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607" name="Google Shape;607;p26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608" name="Google Shape;608;p26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609" name="Google Shape;609;p26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610" name="Google Shape;610;p26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611" name="Google Shape;611;p26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612" name="Google Shape;612;p26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613" name="Google Shape;613;p26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614" name="Google Shape;614;p26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615" name="Google Shape;615;p26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616" name="Google Shape;616;p26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617" name="Google Shape;617;p26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618" name="Google Shape;618;p26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619" name="Google Shape;619;p26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0" name="Google Shape;620;p26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1" name="Google Shape;621;p26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2" name="Google Shape;622;p26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623" name="Google Shape;623;p26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24" name="Google Shape;624;p26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625" name="Google Shape;625;p26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" name="Google Shape;626;p26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26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8" name="Google Shape;628;p26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629" name="Google Shape;629;p26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630" name="Google Shape;630;p26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1" name="Google Shape;631;p26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32" name="Google Shape;632;p26"/>
          <p:cNvCxnSpPr/>
          <p:nvPr/>
        </p:nvCxnSpPr>
        <p:spPr>
          <a:xfrm rot="10800000" flipH="1">
            <a:off x="3961930" y="467498"/>
            <a:ext cx="1532338" cy="339933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8973F85-A71C-483E-94F6-B2D2FA0A91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67480" y="3540600"/>
              <a:ext cx="678240" cy="359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8973F85-A71C-483E-94F6-B2D2FA0A9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1640" y="3477240"/>
                <a:ext cx="709560" cy="48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A33894B-1AC9-49C4-BFE7-85787B147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"/>
    </mc:Choice>
    <mc:Fallback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31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904" name="Google Shape;904;p31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1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1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1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1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1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2" name="Google Shape;912;p31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1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914" name="Google Shape;914;p31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1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1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1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1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1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1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1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1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1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p31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31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6" name="Google Shape;926;p31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7" name="Google Shape;927;p31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8" name="Google Shape;928;p31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29" name="Google Shape;929;p31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930" name="Google Shape;930;p31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931" name="Google Shape;931;p31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932" name="Google Shape;932;p31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933" name="Google Shape;933;p31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934" name="Google Shape;934;p31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935" name="Google Shape;935;p31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936" name="Google Shape;936;p31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937" name="Google Shape;937;p31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938" name="Google Shape;938;p31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939" name="Google Shape;939;p31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940" name="Google Shape;940;p31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941" name="Google Shape;941;p31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942" name="Google Shape;942;p31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943" name="Google Shape;943;p31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944" name="Google Shape;944;p31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945" name="Google Shape;945;p31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946" name="Google Shape;946;p31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947" name="Google Shape;947;p31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948" name="Google Shape;948;p31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949" name="Google Shape;949;p31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950" name="Google Shape;950;p31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951" name="Google Shape;951;p31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952" name="Google Shape;952;p31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3" name="Google Shape;953;p31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31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5" name="Google Shape;955;p31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956" name="Google Shape;956;p31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57" name="Google Shape;957;p31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958" name="Google Shape;958;p31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9" name="Google Shape;959;p31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31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1" name="Google Shape;961;p31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962" name="Google Shape;962;p31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963" name="Google Shape;963;p31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4" name="Google Shape;964;p31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lt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?</a:t>
                      </a:r>
                      <a:endParaRPr sz="2200" b="1" u="none" strike="noStrike" cap="none">
                        <a:solidFill>
                          <a:schemeClr val="dk2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597C214-1630-4B7A-8609-7E4A5865A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6"/>
    </mc:Choice>
    <mc:Fallback>
      <p:transition spd="slow" advTm="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32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970" name="Google Shape;970;p32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2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32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2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980" name="Google Shape;980;p32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2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2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2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2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2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2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2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2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2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p32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1" name="Google Shape;991;p32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2" name="Google Shape;992;p32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3" name="Google Shape;993;p32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4" name="Google Shape;994;p32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95" name="Google Shape;995;p32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996" name="Google Shape;996;p32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997" name="Google Shape;997;p32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998" name="Google Shape;998;p32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999" name="Google Shape;999;p32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000" name="Google Shape;1000;p32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1001" name="Google Shape;1001;p32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002" name="Google Shape;1002;p32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003" name="Google Shape;1003;p32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004" name="Google Shape;1004;p32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005" name="Google Shape;1005;p32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1006" name="Google Shape;1006;p32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007" name="Google Shape;1007;p32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008" name="Google Shape;1008;p32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009" name="Google Shape;1009;p32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1011" name="Google Shape;1011;p32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1012" name="Google Shape;1012;p32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1013" name="Google Shape;1013;p32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1014" name="Google Shape;1014;p32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1015" name="Google Shape;1015;p32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1016" name="Google Shape;1016;p32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1017" name="Google Shape;1017;p32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1018" name="Google Shape;1018;p32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9" name="Google Shape;1019;p32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0" name="Google Shape;1020;p32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1" name="Google Shape;1021;p32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022" name="Google Shape;1022;p32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23" name="Google Shape;1023;p32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1024" name="Google Shape;1024;p32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32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32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7" name="Google Shape;1027;p32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028" name="Google Shape;1028;p32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1029" name="Google Shape;1029;p32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0" name="Google Shape;1030;p32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31" name="Google Shape;1031;p32"/>
          <p:cNvCxnSpPr/>
          <p:nvPr/>
        </p:nvCxnSpPr>
        <p:spPr>
          <a:xfrm rot="10800000">
            <a:off x="5494268" y="2577272"/>
            <a:ext cx="122741" cy="128956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ABE3693-7AE8-4330-9388-69682BE3D5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4880" y="2169000"/>
              <a:ext cx="423000" cy="5108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ABE3693-7AE8-4330-9388-69682BE3D5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9040" y="2105640"/>
                <a:ext cx="454320" cy="63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727DB00-FF88-46D8-9E0D-AF17A9721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3"/>
    </mc:Choice>
    <mc:Fallback>
      <p:transition spd="slow" advTm="6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DF0C1E-F50A-46EC-8327-FE0E972A1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7062"/>
            <a:ext cx="10515600" cy="306387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altLang="ko-KR" b="0" i="0" dirty="0">
                <a:effectLst/>
              </a:rPr>
              <a:t>"CUDA is a </a:t>
            </a:r>
            <a:r>
              <a:rPr lang="en-US" altLang="ko-KR" b="1" i="0" dirty="0">
                <a:effectLst/>
              </a:rPr>
              <a:t>parallel computing platform</a:t>
            </a:r>
            <a:r>
              <a:rPr lang="en-US" altLang="ko-KR" b="0" i="0" dirty="0">
                <a:effectLst/>
              </a:rPr>
              <a:t> and programming model that makes </a:t>
            </a:r>
            <a:r>
              <a:rPr lang="en-US" altLang="ko-KR" b="1" i="0" dirty="0">
                <a:effectLst/>
              </a:rPr>
              <a:t>using a GPU </a:t>
            </a:r>
            <a:r>
              <a:rPr lang="en-US" altLang="ko-KR" i="0" dirty="0">
                <a:effectLst/>
              </a:rPr>
              <a:t>for general purpose computing </a:t>
            </a:r>
            <a:r>
              <a:rPr lang="en-US" altLang="ko-KR" b="1" i="0" dirty="0">
                <a:effectLst/>
              </a:rPr>
              <a:t>simple and elegant</a:t>
            </a:r>
            <a:r>
              <a:rPr lang="en-US" altLang="ko-KR" b="0" i="0" dirty="0">
                <a:effectLst/>
              </a:rPr>
              <a:t>."</a:t>
            </a:r>
            <a:br>
              <a:rPr lang="en-US" altLang="ko-KR" dirty="0"/>
            </a:br>
            <a:endParaRPr lang="en-US" altLang="ko-KR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en-US" altLang="ko-KR" b="0" i="0" dirty="0">
                <a:effectLst/>
              </a:rPr>
              <a:t>"The developer still programs in the familiar C, C++, Fortran, or an ever expanding list of supported languages and incorporates extensions of these languages in the form of </a:t>
            </a:r>
            <a:r>
              <a:rPr lang="en-US" altLang="ko-KR" b="1" i="0" dirty="0">
                <a:effectLst/>
              </a:rPr>
              <a:t>a few basic keywords</a:t>
            </a:r>
            <a:r>
              <a:rPr lang="en-US" altLang="ko-KR" b="0" i="0" dirty="0">
                <a:effectLst/>
              </a:rPr>
              <a:t>."</a:t>
            </a:r>
            <a:endParaRPr lang="ko-KR" altLang="en-US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FF11587-FBBE-43BA-82B2-BD1C19434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39"/>
    </mc:Choice>
    <mc:Fallback>
      <p:transition spd="slow" advTm="3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35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1168" name="Google Shape;1168;p35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5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35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35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1178" name="Google Shape;1178;p35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5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35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5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5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5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5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5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35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35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8" name="Google Shape;1188;p35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9" name="Google Shape;1189;p35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35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35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35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93" name="Google Shape;1193;p35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1194" name="Google Shape;1194;p35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195" name="Google Shape;1195;p35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196" name="Google Shape;1196;p35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197" name="Google Shape;1197;p35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198" name="Google Shape;1198;p35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1199" name="Google Shape;1199;p35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200" name="Google Shape;1200;p35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201" name="Google Shape;1201;p35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202" name="Google Shape;1202;p35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203" name="Google Shape;1203;p35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205" name="Google Shape;1205;p35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206" name="Google Shape;1206;p35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207" name="Google Shape;1207;p35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208" name="Google Shape;1208;p35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1209" name="Google Shape;1209;p35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1210" name="Google Shape;1210;p35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1211" name="Google Shape;1211;p35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1212" name="Google Shape;1212;p35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1213" name="Google Shape;1213;p35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1214" name="Google Shape;1214;p35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1215" name="Google Shape;1215;p35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1216" name="Google Shape;1216;p35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7" name="Google Shape;1217;p35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8" name="Google Shape;1218;p35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9" name="Google Shape;1219;p35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220" name="Google Shape;1220;p35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1" name="Google Shape;1221;p35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1222" name="Google Shape;1222;p35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3" name="Google Shape;1223;p35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4" name="Google Shape;1224;p35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5" name="Google Shape;1225;p35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226" name="Google Shape;1226;p35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1227" name="Google Shape;1227;p35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35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lt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?</a:t>
                      </a:r>
                      <a:endParaRPr sz="2200" b="1" u="none" strike="noStrike" cap="none">
                        <a:solidFill>
                          <a:schemeClr val="dk2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E8E4E0E-1778-4038-944F-593FF11E6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5"/>
    </mc:Choice>
    <mc:Fallback>
      <p:transition spd="slow" advTm="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36"/>
          <p:cNvGrpSpPr/>
          <p:nvPr/>
        </p:nvGrpSpPr>
        <p:grpSpPr>
          <a:xfrm>
            <a:off x="5480520" y="189886"/>
            <a:ext cx="1230963" cy="2655974"/>
            <a:chOff x="4932467" y="170897"/>
            <a:chExt cx="1107867" cy="2390377"/>
          </a:xfrm>
        </p:grpSpPr>
        <p:sp>
          <p:nvSpPr>
            <p:cNvPr id="1234" name="Google Shape;1234;p36"/>
            <p:cNvSpPr/>
            <p:nvPr/>
          </p:nvSpPr>
          <p:spPr>
            <a:xfrm rot="10800000" flipH="1">
              <a:off x="4932467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 rot="10800000" flipH="1">
              <a:off x="5541950" y="17089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 rot="10800000" flipH="1">
              <a:off x="4932467" y="801560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 rot="10800000" flipH="1">
              <a:off x="5541950" y="801560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 rot="10800000" flipH="1">
              <a:off x="4932467" y="1432224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 rot="10800000" flipH="1">
              <a:off x="5541950" y="1432224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rot="10800000" flipH="1">
              <a:off x="4932467" y="2062887"/>
              <a:ext cx="498384" cy="498387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 rot="10800000" flipH="1">
              <a:off x="5541950" y="2062887"/>
              <a:ext cx="498384" cy="49838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2" name="Google Shape;1242;p36"/>
          <p:cNvSpPr/>
          <p:nvPr/>
        </p:nvSpPr>
        <p:spPr>
          <a:xfrm>
            <a:off x="3444592" y="3251204"/>
            <a:ext cx="5302819" cy="28902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36"/>
          <p:cNvSpPr txBox="1"/>
          <p:nvPr/>
        </p:nvSpPr>
        <p:spPr>
          <a:xfrm>
            <a:off x="3509358" y="3335603"/>
            <a:ext cx="3108829" cy="2588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performWork&lt;&lt;&lt;2, 4&gt;&gt;&gt;()</a:t>
            </a:r>
            <a:endParaRPr sz="2000"/>
          </a:p>
        </p:txBody>
      </p:sp>
      <p:sp>
        <p:nvSpPr>
          <p:cNvPr id="1244" name="Google Shape;1244;p36"/>
          <p:cNvSpPr/>
          <p:nvPr/>
        </p:nvSpPr>
        <p:spPr>
          <a:xfrm>
            <a:off x="6174543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36"/>
          <p:cNvSpPr/>
          <p:nvPr/>
        </p:nvSpPr>
        <p:spPr>
          <a:xfrm>
            <a:off x="3601675" y="3727248"/>
            <a:ext cx="2375587" cy="2095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6"/>
          <p:cNvSpPr/>
          <p:nvPr/>
        </p:nvSpPr>
        <p:spPr>
          <a:xfrm>
            <a:off x="3767421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6"/>
          <p:cNvSpPr/>
          <p:nvPr/>
        </p:nvSpPr>
        <p:spPr>
          <a:xfrm>
            <a:off x="4319113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6"/>
          <p:cNvSpPr/>
          <p:nvPr/>
        </p:nvSpPr>
        <p:spPr>
          <a:xfrm>
            <a:off x="4870806" y="3866834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36"/>
          <p:cNvSpPr/>
          <p:nvPr/>
        </p:nvSpPr>
        <p:spPr>
          <a:xfrm>
            <a:off x="5422499" y="3866833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36"/>
          <p:cNvSpPr/>
          <p:nvPr/>
        </p:nvSpPr>
        <p:spPr>
          <a:xfrm>
            <a:off x="6340287" y="3866829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6"/>
          <p:cNvSpPr/>
          <p:nvPr/>
        </p:nvSpPr>
        <p:spPr>
          <a:xfrm>
            <a:off x="6891979" y="3866832"/>
            <a:ext cx="389019" cy="181644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6"/>
          <p:cNvSpPr/>
          <p:nvPr/>
        </p:nvSpPr>
        <p:spPr>
          <a:xfrm>
            <a:off x="7443673" y="3866832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6"/>
          <p:cNvSpPr/>
          <p:nvPr/>
        </p:nvSpPr>
        <p:spPr>
          <a:xfrm>
            <a:off x="7995366" y="3866830"/>
            <a:ext cx="389019" cy="18164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55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4" name="Google Shape;1254;p36"/>
          <p:cNvCxnSpPr/>
          <p:nvPr/>
        </p:nvCxnSpPr>
        <p:spPr>
          <a:xfrm>
            <a:off x="689145" y="3036330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5" name="Google Shape;1255;p36"/>
          <p:cNvSpPr/>
          <p:nvPr/>
        </p:nvSpPr>
        <p:spPr>
          <a:xfrm>
            <a:off x="545433" y="446036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2400"/>
            </a:pPr>
            <a:r>
              <a:rPr lang="en-US" sz="2667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6" name="Google Shape;1256;p36"/>
          <p:cNvSpPr/>
          <p:nvPr/>
        </p:nvSpPr>
        <p:spPr>
          <a:xfrm>
            <a:off x="545432" y="1235642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7" name="Google Shape;1257;p36"/>
          <p:cNvSpPr/>
          <p:nvPr/>
        </p:nvSpPr>
        <p:spPr>
          <a:xfrm>
            <a:off x="547808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8" name="Google Shape;1258;p36"/>
          <p:cNvSpPr/>
          <p:nvPr/>
        </p:nvSpPr>
        <p:spPr>
          <a:xfrm>
            <a:off x="546572" y="1092146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2"/>
              </a:buClr>
              <a:buSzPts val="1200"/>
            </a:pPr>
            <a:r>
              <a:rPr lang="en-US" sz="1333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59" name="Google Shape;1259;p36"/>
          <p:cNvGrpSpPr/>
          <p:nvPr/>
        </p:nvGrpSpPr>
        <p:grpSpPr>
          <a:xfrm>
            <a:off x="5494268" y="245215"/>
            <a:ext cx="526262" cy="2554341"/>
            <a:chOff x="4944841" y="220693"/>
            <a:chExt cx="473636" cy="2298907"/>
          </a:xfrm>
        </p:grpSpPr>
        <p:sp>
          <p:nvSpPr>
            <p:cNvPr id="1260" name="Google Shape;1260;p36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261" name="Google Shape;1261;p36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262" name="Google Shape;1262;p36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263" name="Google Shape;1263;p36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264" name="Google Shape;1264;p36"/>
          <p:cNvGrpSpPr/>
          <p:nvPr/>
        </p:nvGrpSpPr>
        <p:grpSpPr>
          <a:xfrm>
            <a:off x="3711725" y="4415225"/>
            <a:ext cx="2166958" cy="444567"/>
            <a:chOff x="3340553" y="3973703"/>
            <a:chExt cx="1950262" cy="400110"/>
          </a:xfrm>
        </p:grpSpPr>
        <p:sp>
          <p:nvSpPr>
            <p:cNvPr id="1265" name="Google Shape;1265;p36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266" name="Google Shape;1266;p36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267" name="Google Shape;1267;p36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268" name="Google Shape;1268;p36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269" name="Google Shape;1269;p36"/>
          <p:cNvGrpSpPr/>
          <p:nvPr/>
        </p:nvGrpSpPr>
        <p:grpSpPr>
          <a:xfrm>
            <a:off x="6277998" y="4412205"/>
            <a:ext cx="2166958" cy="444567"/>
            <a:chOff x="3340553" y="3973703"/>
            <a:chExt cx="1950262" cy="400110"/>
          </a:xfrm>
        </p:grpSpPr>
        <p:sp>
          <p:nvSpPr>
            <p:cNvPr id="1270" name="Google Shape;1270;p36"/>
            <p:cNvSpPr txBox="1"/>
            <p:nvPr/>
          </p:nvSpPr>
          <p:spPr>
            <a:xfrm>
              <a:off x="3340553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0</a:t>
              </a:r>
              <a:endParaRPr sz="2000"/>
            </a:p>
          </p:txBody>
        </p:sp>
        <p:sp>
          <p:nvSpPr>
            <p:cNvPr id="1271" name="Google Shape;1271;p36"/>
            <p:cNvSpPr txBox="1"/>
            <p:nvPr/>
          </p:nvSpPr>
          <p:spPr>
            <a:xfrm>
              <a:off x="3825441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1</a:t>
              </a:r>
              <a:endParaRPr sz="2000"/>
            </a:p>
          </p:txBody>
        </p:sp>
        <p:sp>
          <p:nvSpPr>
            <p:cNvPr id="1272" name="Google Shape;1272;p36"/>
            <p:cNvSpPr txBox="1"/>
            <p:nvPr/>
          </p:nvSpPr>
          <p:spPr>
            <a:xfrm>
              <a:off x="4314568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2</a:t>
              </a:r>
              <a:endParaRPr sz="2000"/>
            </a:p>
          </p:txBody>
        </p:sp>
        <p:sp>
          <p:nvSpPr>
            <p:cNvPr id="1273" name="Google Shape;1273;p36"/>
            <p:cNvSpPr txBox="1"/>
            <p:nvPr/>
          </p:nvSpPr>
          <p:spPr>
            <a:xfrm>
              <a:off x="4817179" y="397370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3</a:t>
              </a:r>
              <a:endParaRPr sz="2000"/>
            </a:p>
          </p:txBody>
        </p:sp>
      </p:grpSp>
      <p:grpSp>
        <p:nvGrpSpPr>
          <p:cNvPr id="1274" name="Google Shape;1274;p36"/>
          <p:cNvGrpSpPr/>
          <p:nvPr/>
        </p:nvGrpSpPr>
        <p:grpSpPr>
          <a:xfrm>
            <a:off x="6167810" y="243461"/>
            <a:ext cx="526262" cy="2554341"/>
            <a:chOff x="4944841" y="220693"/>
            <a:chExt cx="473636" cy="2298907"/>
          </a:xfrm>
        </p:grpSpPr>
        <p:sp>
          <p:nvSpPr>
            <p:cNvPr id="1275" name="Google Shape;1275;p36"/>
            <p:cNvSpPr txBox="1"/>
            <p:nvPr/>
          </p:nvSpPr>
          <p:spPr>
            <a:xfrm>
              <a:off x="4944841" y="220693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sp>
          <p:nvSpPr>
            <p:cNvPr id="1276" name="Google Shape;1276;p36"/>
            <p:cNvSpPr txBox="1"/>
            <p:nvPr/>
          </p:nvSpPr>
          <p:spPr>
            <a:xfrm>
              <a:off x="4944841" y="853625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5</a:t>
              </a:r>
              <a:endParaRPr sz="2000"/>
            </a:p>
          </p:txBody>
        </p:sp>
        <p:sp>
          <p:nvSpPr>
            <p:cNvPr id="1277" name="Google Shape;1277;p36"/>
            <p:cNvSpPr txBox="1"/>
            <p:nvPr/>
          </p:nvSpPr>
          <p:spPr>
            <a:xfrm>
              <a:off x="4944841" y="148656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6</a:t>
              </a:r>
              <a:endParaRPr sz="2000"/>
            </a:p>
          </p:txBody>
        </p:sp>
        <p:sp>
          <p:nvSpPr>
            <p:cNvPr id="1278" name="Google Shape;1278;p36"/>
            <p:cNvSpPr txBox="1"/>
            <p:nvPr/>
          </p:nvSpPr>
          <p:spPr>
            <a:xfrm>
              <a:off x="4944841" y="2119490"/>
              <a:ext cx="4736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sz="2222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7</a:t>
              </a:r>
              <a:endParaRPr sz="2000"/>
            </a:p>
          </p:txBody>
        </p:sp>
      </p:grpSp>
      <p:sp>
        <p:nvSpPr>
          <p:cNvPr id="1279" name="Google Shape;1279;p36"/>
          <p:cNvSpPr txBox="1"/>
          <p:nvPr/>
        </p:nvSpPr>
        <p:spPr>
          <a:xfrm>
            <a:off x="3346323" y="3515083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endParaRPr sz="2000"/>
          </a:p>
        </p:txBody>
      </p:sp>
      <p:sp>
        <p:nvSpPr>
          <p:cNvPr id="1280" name="Google Shape;1280;p36"/>
          <p:cNvSpPr txBox="1"/>
          <p:nvPr/>
        </p:nvSpPr>
        <p:spPr>
          <a:xfrm>
            <a:off x="5928086" y="3511774"/>
            <a:ext cx="526262" cy="4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2000"/>
            </a:pPr>
            <a:r>
              <a:rPr lang="en-US" sz="2222" b="1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2000"/>
          </a:p>
        </p:txBody>
      </p:sp>
      <p:grpSp>
        <p:nvGrpSpPr>
          <p:cNvPr id="1281" name="Google Shape;1281;p36"/>
          <p:cNvGrpSpPr/>
          <p:nvPr/>
        </p:nvGrpSpPr>
        <p:grpSpPr>
          <a:xfrm>
            <a:off x="3763381" y="5671513"/>
            <a:ext cx="2026743" cy="649750"/>
            <a:chOff x="3387042" y="5104361"/>
            <a:chExt cx="1824069" cy="584775"/>
          </a:xfrm>
        </p:grpSpPr>
        <p:cxnSp>
          <p:nvCxnSpPr>
            <p:cNvPr id="1282" name="Google Shape;1282;p36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3" name="Google Shape;1283;p36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4" name="Google Shape;1284;p36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85" name="Google Shape;1285;p36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286" name="Google Shape;1286;p36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7" name="Google Shape;1287;p36"/>
          <p:cNvGrpSpPr/>
          <p:nvPr/>
        </p:nvGrpSpPr>
        <p:grpSpPr>
          <a:xfrm>
            <a:off x="6357642" y="5671512"/>
            <a:ext cx="2026743" cy="649750"/>
            <a:chOff x="3387042" y="5104361"/>
            <a:chExt cx="1824069" cy="584775"/>
          </a:xfrm>
        </p:grpSpPr>
        <p:cxnSp>
          <p:nvCxnSpPr>
            <p:cNvPr id="1288" name="Google Shape;1288;p36"/>
            <p:cNvCxnSpPr/>
            <p:nvPr/>
          </p:nvCxnSpPr>
          <p:spPr>
            <a:xfrm>
              <a:off x="3394103" y="5368666"/>
              <a:ext cx="843215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9" name="Google Shape;1289;p36"/>
            <p:cNvCxnSpPr/>
            <p:nvPr/>
          </p:nvCxnSpPr>
          <p:spPr>
            <a:xfrm>
              <a:off x="5211111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0" name="Google Shape;1290;p36"/>
            <p:cNvCxnSpPr/>
            <p:nvPr/>
          </p:nvCxnSpPr>
          <p:spPr>
            <a:xfrm>
              <a:off x="3387042" y="5257538"/>
              <a:ext cx="0" cy="241507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1" name="Google Shape;1291;p36"/>
            <p:cNvSpPr txBox="1"/>
            <p:nvPr/>
          </p:nvSpPr>
          <p:spPr>
            <a:xfrm>
              <a:off x="4070284" y="5104361"/>
              <a:ext cx="47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3200"/>
              </a:pPr>
              <a:r>
                <a:rPr lang="en-US" sz="3556" b="1">
                  <a:solidFill>
                    <a:schemeClr val="lt1"/>
                  </a:solidFill>
                  <a:latin typeface="Courier"/>
                  <a:ea typeface="Courier"/>
                  <a:cs typeface="Courier"/>
                  <a:sym typeface="Courier"/>
                </a:rPr>
                <a:t>4</a:t>
              </a:r>
              <a:endParaRPr sz="2000"/>
            </a:p>
          </p:txBody>
        </p:sp>
        <p:cxnSp>
          <p:nvCxnSpPr>
            <p:cNvPr id="1292" name="Google Shape;1292;p36"/>
            <p:cNvCxnSpPr/>
            <p:nvPr/>
          </p:nvCxnSpPr>
          <p:spPr>
            <a:xfrm>
              <a:off x="4314568" y="5368666"/>
              <a:ext cx="895966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1293" name="Google Shape;1293;p36"/>
          <p:cNvGraphicFramePr/>
          <p:nvPr/>
        </p:nvGraphicFramePr>
        <p:xfrm>
          <a:off x="6995347" y="219815"/>
          <a:ext cx="5036250" cy="1029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threadIdx.x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+</a:t>
                      </a:r>
                      <a:endParaRPr sz="2000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blockIdx.x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/>
                        <a:t>*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blockDim.x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  <a:endParaRPr sz="2000"/>
                    </a:p>
                  </a:txBody>
                  <a:tcPr marL="101611" marR="101611" marT="50806" marB="50806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01611" marR="101611" marT="50806" marB="5080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94" name="Google Shape;1294;p36"/>
          <p:cNvGraphicFramePr/>
          <p:nvPr/>
        </p:nvGraphicFramePr>
        <p:xfrm>
          <a:off x="7007551" y="1252770"/>
          <a:ext cx="1562222" cy="852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20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ourier"/>
                        <a:buNone/>
                      </a:pPr>
                      <a:r>
                        <a:rPr lang="en-US" sz="1600" b="1" u="none" strike="noStrike" cap="none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dataIndex</a:t>
                      </a:r>
                      <a:endParaRPr sz="1600" u="none" strike="noStrike" cap="none"/>
                    </a:p>
                  </a:txBody>
                  <a:tcPr marL="101611" marR="101611" marT="50806" marB="508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urier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dk2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  <a:endParaRPr sz="2000"/>
                    </a:p>
                  </a:txBody>
                  <a:tcPr marL="101611" marR="101611" marT="50806" marB="508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95" name="Google Shape;1295;p36"/>
          <p:cNvCxnSpPr/>
          <p:nvPr/>
        </p:nvCxnSpPr>
        <p:spPr>
          <a:xfrm rot="10800000">
            <a:off x="6694073" y="1169002"/>
            <a:ext cx="392417" cy="269783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60E13CF-D7DE-4E4B-BB2E-05923B17F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4"/>
    </mc:Choice>
    <mc:Fallback>
      <p:transition spd="slow" advTm="3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236B0-95E0-43B3-9621-E8D70128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AB8341-96DC-450F-8342-4B526E21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Accelerating a For Loop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581C22B-E8CE-4ED4-BBE0-6EE4AB300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1"/>
    </mc:Choice>
    <mc:Fallback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589D-F47E-4B78-9602-0465F3B4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1B103E-78DD-4EFE-9877-E74A158B4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16" y="1842453"/>
            <a:ext cx="8170565" cy="29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2462B-BDB6-4A17-BA4C-86A48C220B46}"/>
              </a:ext>
            </a:extLst>
          </p:cNvPr>
          <p:cNvSpPr txBox="1"/>
          <p:nvPr/>
        </p:nvSpPr>
        <p:spPr>
          <a:xfrm>
            <a:off x="1314449" y="5015547"/>
            <a:ext cx="95631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A is a p × w matrix and B is a w × q matrix</a:t>
            </a:r>
          </a:p>
          <a:p>
            <a:pPr algn="ctr"/>
            <a:r>
              <a:rPr lang="en-US" altLang="ko-KR" dirty="0"/>
              <a:t>C will be p × q matrix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To calculate (</a:t>
            </a:r>
            <a:r>
              <a:rPr lang="en-US" altLang="ko-KR" dirty="0" err="1"/>
              <a:t>i,j</a:t>
            </a:r>
            <a:r>
              <a:rPr lang="en-US" altLang="ko-KR" dirty="0"/>
              <a:t>) </a:t>
            </a:r>
            <a:r>
              <a:rPr lang="en-US" altLang="ko-KR" dirty="0" err="1"/>
              <a:t>th</a:t>
            </a:r>
            <a:r>
              <a:rPr lang="en-US" altLang="ko-KR" dirty="0"/>
              <a:t> element in C we need to multiply </a:t>
            </a:r>
            <a:r>
              <a:rPr lang="en-US" altLang="ko-KR" dirty="0" err="1"/>
              <a:t>i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dirty="0"/>
              <a:t> row of A with </a:t>
            </a:r>
            <a:r>
              <a:rPr lang="en-US" altLang="ko-KR" dirty="0" err="1"/>
              <a:t>j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dirty="0"/>
              <a:t> column in B</a:t>
            </a:r>
          </a:p>
          <a:p>
            <a:pPr algn="ctr"/>
            <a:r>
              <a:rPr lang="en-US" altLang="ko-KR" dirty="0"/>
              <a:t>-&gt; An individual element in C will be a vector-vector multiplication.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5F777C6-C8DD-4825-ADDE-CA21AA6018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9560" y="1196280"/>
              <a:ext cx="7105320" cy="2974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5F777C6-C8DD-4825-ADDE-CA21AA601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200" y="1186920"/>
                <a:ext cx="7124040" cy="2993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09C022C-41B1-472C-B635-574496EDA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65"/>
    </mc:Choice>
    <mc:Fallback>
      <p:transition spd="slow" advTm="90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1F9D-ABDF-40AE-857D-AF8D7380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3F6519-D380-4F84-86EE-181184F226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655" y="2045890"/>
            <a:ext cx="7320690" cy="35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C3E7D1B-D1B6-47B5-B3FC-12A83BD932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26520" y="2567880"/>
              <a:ext cx="3189600" cy="28393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C3E7D1B-D1B6-47B5-B3FC-12A83BD932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0680" y="2504520"/>
                <a:ext cx="3220920" cy="2966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E951430-9BFB-4E04-A5C7-BEA693EE2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0"/>
    </mc:Choice>
    <mc:Fallback>
      <p:transition spd="slow" advTm="4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09999-90F4-4233-8F94-C4F95DB5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4B609A-2A10-406C-9D2F-4B34FEEA40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777" y="2180431"/>
            <a:ext cx="7628445" cy="358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AF85D0C-5745-4B41-9155-B23B135FBA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2640" y="2017440"/>
              <a:ext cx="8571960" cy="23450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AF85D0C-5745-4B41-9155-B23B135FB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800" y="2008080"/>
                <a:ext cx="8597160" cy="2363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4501E7A-00BC-42B9-82FC-04C55A608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26"/>
    </mc:Choice>
    <mc:Fallback>
      <p:transition spd="slow" advTm="16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FAE9-8EA6-47E0-A2FA-F0A780AA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grid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D7333-3463-48B7-82BF-4406F702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299"/>
            <a:ext cx="10515600" cy="4132263"/>
          </a:xfrm>
        </p:spPr>
        <p:txBody>
          <a:bodyPr>
            <a:normAutofit/>
          </a:bodyPr>
          <a:lstStyle/>
          <a:p>
            <a:r>
              <a:rPr lang="en-US" altLang="ko-KR" dirty="0"/>
              <a:t>Grids and blocks can be defined to have up to 3 dimensions</a:t>
            </a:r>
          </a:p>
          <a:p>
            <a:pPr lvl="1"/>
            <a:r>
              <a:rPr lang="en-US" altLang="ko-KR" dirty="0"/>
              <a:t>Defining them with multiple dimensions does not impact their performance in any way, but can be very helpful when dealing with data that has multiple dimensions, for example, 2d matrices.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51F9D-6F10-4AF8-839B-45E07024DEB2}"/>
              </a:ext>
            </a:extLst>
          </p:cNvPr>
          <p:cNvSpPr txBox="1"/>
          <p:nvPr/>
        </p:nvSpPr>
        <p:spPr>
          <a:xfrm>
            <a:off x="2552700" y="4547394"/>
            <a:ext cx="7086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dim3 </a:t>
            </a:r>
            <a:r>
              <a:rPr lang="en-US" altLang="ko-KR" b="0" i="0" dirty="0" err="1">
                <a:solidFill>
                  <a:srgbClr val="4271AE"/>
                </a:solidFill>
                <a:effectLst/>
                <a:latin typeface="consolas" panose="020B0609020204030204" pitchFamily="49" charset="0"/>
              </a:rPr>
              <a:t>threads_per_block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dim3 </a:t>
            </a:r>
            <a:r>
              <a:rPr lang="en-US" altLang="ko-KR" b="0" i="0" dirty="0" err="1">
                <a:solidFill>
                  <a:srgbClr val="4271AE"/>
                </a:solidFill>
                <a:effectLst/>
                <a:latin typeface="consolas" panose="020B0609020204030204" pitchFamily="49" charset="0"/>
              </a:rPr>
              <a:t>number_of_blocks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71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i="0" dirty="0" err="1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someKernel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en-US" altLang="ko-KR" b="0" i="0" dirty="0" err="1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number_of_blocks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 err="1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threads_per_block</a:t>
            </a:r>
            <a:r>
              <a:rPr lang="en-US" altLang="ko-KR" b="0" i="0" dirty="0"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&gt;&gt;&gt;(); 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FB1CE44-3FE1-47DD-9D5D-2748313B76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7440" y="4441680"/>
              <a:ext cx="6403320" cy="901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FB1CE44-3FE1-47DD-9D5D-2748313B76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600" y="4432320"/>
                <a:ext cx="6434640" cy="974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27AF4B3-C2F7-4F00-BA0A-D059FFCE7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89"/>
    </mc:Choice>
    <mc:Fallback>
      <p:transition spd="slow" advTm="9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4A92E-56A1-40A1-B37E-E025B9E6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grid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AA9B1-9C22-4189-B38F-D5EF4CD32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08" y="1743075"/>
            <a:ext cx="57919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08F7222-3637-4886-BAB4-6DA99B4EF5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8040" y="1905840"/>
              <a:ext cx="6554880" cy="471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08F7222-3637-4886-BAB4-6DA99B4EF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2200" y="1896480"/>
                <a:ext cx="6580080" cy="4732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805C39D-6A19-4775-9BC3-9962C159E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0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50"/>
    </mc:Choice>
    <mc:Fallback>
      <p:transition spd="slow" advTm="7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51" x="4146550" y="6388100"/>
          <p14:tracePt t="17738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2A0C5-CA39-4B7F-A672-BF261106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AD91B-F25F-40A7-B2AC-66C33996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Matrix Multiplication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937FACF-0DED-4921-ACB4-237F88D84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D42F6-E94D-4E3C-A68F-E44DA93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GPU?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86E73-E340-42AA-9768-820892AC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10515600" cy="42449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The graphics processing unit, or GPU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By contrast, GPUs break complex problems into thousands or millions of separate tasks and work them out at once.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That makes them ideal for graphics, where textures, lighting and the rendering of shapes have to be done at once to keep images flying across the screen.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1149985-7675-4B5A-B903-88D766382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57"/>
    </mc:Choice>
    <mc:Fallback>
      <p:transition spd="slow" advTm="6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D42F6-E94D-4E3C-A68F-E44DA93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GPGPU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86E73-E340-42AA-9768-820892AC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625"/>
            <a:ext cx="10515600" cy="39878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General-purpose computing on graphics processing units (GPGPU, or less often GPGP) is the use of a graphics processing unit (GPU), which typically handles computation only for computer graphics, to perform computation in applications traditionally handled by the central processing unit (CPU).</a:t>
            </a:r>
          </a:p>
          <a:p>
            <a:pPr lvl="1">
              <a:lnSpc>
                <a:spcPct val="150000"/>
              </a:lnSpc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The use of multiple video cards in one computer, or large numbers of graphics chips, further parallelizes the already parallel nature of graphics processing.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solidFill>
                <a:srgbClr val="262626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GPUs incorporate an extraordinary amount of computational capability, they can deliver incredible acceleration in workloads that take advantage of the highly parallel nature of GPUs, such as image recognition.</a:t>
            </a:r>
          </a:p>
          <a:p>
            <a:pPr lvl="1">
              <a:lnSpc>
                <a:spcPct val="150000"/>
              </a:lnSpc>
            </a:pPr>
            <a:r>
              <a:rPr lang="en-US" altLang="ko-KR" b="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GPU technology involve AI and machine learning. Many of today’s deep learning technologies rely on GPUs working in conjunction with CPUs.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1449A19-B858-4F1D-9A40-979393F25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19"/>
    </mc:Choice>
    <mc:Fallback>
      <p:transition spd="slow" advTm="73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D03FF-F362-4767-864B-AB06A124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43" y="552736"/>
            <a:ext cx="10515600" cy="1325563"/>
          </a:xfrm>
        </p:spPr>
        <p:txBody>
          <a:bodyPr/>
          <a:lstStyle/>
          <a:p>
            <a:r>
              <a:rPr lang="en-US" altLang="ko-KR" dirty="0"/>
              <a:t>CPU vs GPU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29652EAC-5A14-43B9-BB70-BFF824773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37680"/>
              </p:ext>
            </p:extLst>
          </p:nvPr>
        </p:nvGraphicFramePr>
        <p:xfrm>
          <a:off x="1327943" y="2455782"/>
          <a:ext cx="10025857" cy="3805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44993">
                  <a:extLst>
                    <a:ext uri="{9D8B030D-6E8A-4147-A177-3AD203B41FA5}">
                      <a16:colId xmlns:a16="http://schemas.microsoft.com/office/drawing/2014/main" val="198380930"/>
                    </a:ext>
                  </a:extLst>
                </a:gridCol>
                <a:gridCol w="5080864">
                  <a:extLst>
                    <a:ext uri="{9D8B030D-6E8A-4147-A177-3AD203B41FA5}">
                      <a16:colId xmlns:a16="http://schemas.microsoft.com/office/drawing/2014/main" val="3186934963"/>
                    </a:ext>
                  </a:extLst>
                </a:gridCol>
              </a:tblGrid>
              <a:tr h="6342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CPU</a:t>
                      </a:r>
                    </a:p>
                  </a:txBody>
                  <a:tcPr marL="76200" marR="76200" marT="76200" marB="762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GPU</a:t>
                      </a:r>
                    </a:p>
                  </a:txBody>
                  <a:tcPr marL="76200" marR="76200" marT="76200" marB="762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72517"/>
                  </a:ext>
                </a:extLst>
              </a:tr>
              <a:tr h="63422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Central Processing Unit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Graphics Processing Unit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2009558"/>
                  </a:ext>
                </a:extLst>
              </a:tr>
              <a:tr h="63422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Several cores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Many cores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18404596"/>
                  </a:ext>
                </a:extLst>
              </a:tr>
              <a:tr h="63422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Low latency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High throughput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492537793"/>
                  </a:ext>
                </a:extLst>
              </a:tr>
              <a:tr h="63422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Good for serial processing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Good for parallel processing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31753747"/>
                  </a:ext>
                </a:extLst>
              </a:tr>
              <a:tr h="63422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Can do a handful of operations at once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Can do thousands of operations at once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583732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BA6469-EFEF-431E-93D1-32C2DD554135}"/>
              </a:ext>
            </a:extLst>
          </p:cNvPr>
          <p:cNvSpPr txBox="1"/>
          <p:nvPr/>
        </p:nvSpPr>
        <p:spPr>
          <a:xfrm>
            <a:off x="5334000" y="365123"/>
            <a:ext cx="60960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CPUs, to be sure, remain essential. Fast and versatile, CPUs race through a series of tasks requiring lots of interactivity. Calling up information from a hard drive in response to user’s keystrokes, for example.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A058231-E1C8-41A9-9963-6A896373D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9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58"/>
    </mc:Choice>
    <mc:Fallback>
      <p:transition spd="slow" advTm="89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EB99E-AAD7-43FA-8C26-34182D5B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F09D7-6460-423C-AFF2-4BBD57848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15619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b="1" dirty="0"/>
              <a:t>Based on Windows 10, GTX 1650Ti</a:t>
            </a:r>
          </a:p>
          <a:p>
            <a:endParaRPr lang="en-US" altLang="ko-KR" sz="1800" dirty="0"/>
          </a:p>
          <a:p>
            <a:r>
              <a:rPr lang="en-US" altLang="ko-KR" dirty="0" err="1"/>
              <a:t>Cuda</a:t>
            </a:r>
            <a:r>
              <a:rPr lang="en-US" altLang="ko-KR" dirty="0"/>
              <a:t> Toolkit</a:t>
            </a:r>
          </a:p>
          <a:p>
            <a:pPr lvl="1"/>
            <a:r>
              <a:rPr lang="en-US" altLang="ko-KR" dirty="0"/>
              <a:t>I installed v10.1</a:t>
            </a:r>
          </a:p>
          <a:p>
            <a:pPr lvl="1"/>
            <a:r>
              <a:rPr lang="en-US" altLang="ko-KR" dirty="0"/>
              <a:t>You must check the </a:t>
            </a:r>
            <a:r>
              <a:rPr lang="en-US" altLang="ko-KR" b="1" dirty="0"/>
              <a:t>Compute Capability </a:t>
            </a:r>
            <a:r>
              <a:rPr lang="en-US" altLang="ko-KR" dirty="0"/>
              <a:t>of your Graphic card!</a:t>
            </a:r>
          </a:p>
          <a:p>
            <a:pPr lvl="2"/>
            <a:r>
              <a:rPr lang="en-US" altLang="ko-KR" dirty="0">
                <a:hlinkClick r:id="rId4"/>
              </a:rPr>
              <a:t>https://developer.nvidia.com/cuda-gpus#compute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Visual Studio 201n Community</a:t>
            </a:r>
          </a:p>
          <a:p>
            <a:pPr lvl="1"/>
            <a:r>
              <a:rPr lang="en-US" altLang="ko-KR" dirty="0"/>
              <a:t>I installed 2017</a:t>
            </a:r>
          </a:p>
          <a:p>
            <a:pPr lvl="1"/>
            <a:r>
              <a:rPr lang="en-US" altLang="ko-KR" dirty="0"/>
              <a:t>You need to make sure your version supports the CUDA toolkit.</a:t>
            </a:r>
          </a:p>
          <a:p>
            <a:pPr lvl="1"/>
            <a:r>
              <a:rPr lang="en-US" altLang="ko-KR" dirty="0"/>
              <a:t>You must check this option on Installation to use CUDA Toolkit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(optional) Latest version of graphic driver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682828-79B3-4A75-B15A-91523CCC6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4" r="18462" b="44724"/>
          <a:stretch/>
        </p:blipFill>
        <p:spPr bwMode="auto">
          <a:xfrm>
            <a:off x="3906275" y="4959935"/>
            <a:ext cx="4379448" cy="95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411FC37-5B15-4634-B26B-6C10F7B49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607"/>
    </mc:Choice>
    <mc:Fallback>
      <p:transition spd="slow" advTm="215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436B1-B5BB-487B-A54A-EBE5E2B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 sz="4100" kern="1200">
                <a:latin typeface="+mj-lt"/>
                <a:ea typeface="+mj-ea"/>
                <a:cs typeface="+mj-cs"/>
              </a:rPr>
              <a:t>Processing flow of CUDA</a:t>
            </a:r>
            <a:endParaRPr lang="ko-KR" altLang="en-US" sz="41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88098-829A-4B16-8126-225E068E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sz="2000" dirty="0"/>
              <a:t>Copy data from main memory to GPU memory.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2000" dirty="0"/>
              <a:t>CPU initiates the GPU compute kernel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2000" dirty="0"/>
              <a:t>GPU's CUDA cores execute the kernel in parallel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2000" dirty="0"/>
              <a:t>Copy the resulting data from GPU memory to main memory</a:t>
            </a:r>
          </a:p>
          <a:p>
            <a:pPr marL="514350" indent="-514350">
              <a:buFont typeface="+mj-ea"/>
              <a:buAutoNum type="circleNumDbPlain"/>
            </a:pPr>
            <a:endParaRPr lang="ko-KR" altLang="en-US" sz="20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1EB334F-5F31-4DB5-BBDE-D2CA373A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7740" y="807593"/>
            <a:ext cx="5415575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0E71D5-FF95-472B-8A48-7A71088ABF95}"/>
              </a:ext>
            </a:extLst>
          </p:cNvPr>
          <p:cNvSpPr/>
          <p:nvPr/>
        </p:nvSpPr>
        <p:spPr>
          <a:xfrm>
            <a:off x="6697980" y="3413760"/>
            <a:ext cx="1440180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2733158-34E4-469E-87FC-9FAE3304F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0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82"/>
    </mc:Choice>
    <mc:Fallback>
      <p:transition spd="slow" advTm="4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9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51" name="Google Shape;151;p19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2" name="Google Shape;152;p19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2667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2000"/>
          </a:p>
        </p:txBody>
      </p:sp>
      <p:sp>
        <p:nvSpPr>
          <p:cNvPr id="153" name="Google Shape;153;p19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2000"/>
          </a:p>
        </p:txBody>
      </p:sp>
      <p:sp>
        <p:nvSpPr>
          <p:cNvPr id="154" name="Google Shape;154;p19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2000"/>
          </a:p>
        </p:txBody>
      </p:sp>
      <p:sp>
        <p:nvSpPr>
          <p:cNvPr id="155" name="Google Shape;155;p19"/>
          <p:cNvSpPr txBox="1"/>
          <p:nvPr/>
        </p:nvSpPr>
        <p:spPr>
          <a:xfrm>
            <a:off x="1333826" y="4494746"/>
            <a:ext cx="237724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initialize()</a:t>
            </a:r>
            <a:endParaRPr sz="2000"/>
          </a:p>
        </p:txBody>
      </p:sp>
      <p:sp>
        <p:nvSpPr>
          <p:cNvPr id="156" name="Google Shape;156;p19"/>
          <p:cNvSpPr txBox="1"/>
          <p:nvPr/>
        </p:nvSpPr>
        <p:spPr>
          <a:xfrm>
            <a:off x="3828716" y="4494745"/>
            <a:ext cx="428638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performWork()</a:t>
            </a:r>
            <a:endParaRPr sz="2000"/>
          </a:p>
        </p:txBody>
      </p:sp>
      <p:sp>
        <p:nvSpPr>
          <p:cNvPr id="157" name="Google Shape;157;p19"/>
          <p:cNvSpPr txBox="1"/>
          <p:nvPr/>
        </p:nvSpPr>
        <p:spPr>
          <a:xfrm>
            <a:off x="8230150" y="4494744"/>
            <a:ext cx="2842632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556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verifyWork()</a:t>
            </a:r>
            <a:endParaRPr sz="2000"/>
          </a:p>
        </p:txBody>
      </p:sp>
      <p:grpSp>
        <p:nvGrpSpPr>
          <p:cNvPr id="158" name="Google Shape;158;p19"/>
          <p:cNvGrpSpPr/>
          <p:nvPr/>
        </p:nvGrpSpPr>
        <p:grpSpPr>
          <a:xfrm rot="10800000" flipH="1">
            <a:off x="1333825" y="2275074"/>
            <a:ext cx="2377248" cy="231720"/>
            <a:chOff x="2156059" y="1114463"/>
            <a:chExt cx="1403679" cy="136822"/>
          </a:xfrm>
        </p:grpSpPr>
        <p:grpSp>
          <p:nvGrpSpPr>
            <p:cNvPr id="159" name="Google Shape;159;p19"/>
            <p:cNvGrpSpPr/>
            <p:nvPr/>
          </p:nvGrpSpPr>
          <p:grpSpPr>
            <a:xfrm>
              <a:off x="2156059" y="1115497"/>
              <a:ext cx="678579" cy="135788"/>
              <a:chOff x="2156059" y="1115497"/>
              <a:chExt cx="678579" cy="135788"/>
            </a:xfrm>
          </p:grpSpPr>
          <p:grpSp>
            <p:nvGrpSpPr>
              <p:cNvPr id="160" name="Google Shape;160;p19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161" name="Google Shape;161;p19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9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3" name="Google Shape;163;p19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164" name="Google Shape;164;p19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9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6" name="Google Shape;166;p19"/>
            <p:cNvGrpSpPr/>
            <p:nvPr/>
          </p:nvGrpSpPr>
          <p:grpSpPr>
            <a:xfrm>
              <a:off x="2881159" y="1114463"/>
              <a:ext cx="678579" cy="135788"/>
              <a:chOff x="2156059" y="1115497"/>
              <a:chExt cx="678579" cy="135788"/>
            </a:xfrm>
          </p:grpSpPr>
          <p:grpSp>
            <p:nvGrpSpPr>
              <p:cNvPr id="167" name="Google Shape;167;p19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168" name="Google Shape;168;p19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9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0" name="Google Shape;170;p19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171" name="Google Shape;171;p19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9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400"/>
                  </a:pPr>
                  <a:endParaRPr sz="1556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73" name="Google Shape;173;p19"/>
          <p:cNvGrpSpPr/>
          <p:nvPr/>
        </p:nvGrpSpPr>
        <p:grpSpPr>
          <a:xfrm>
            <a:off x="3941056" y="2275074"/>
            <a:ext cx="4061699" cy="228218"/>
            <a:chOff x="3546950" y="2047567"/>
            <a:chExt cx="3655529" cy="205396"/>
          </a:xfrm>
        </p:grpSpPr>
        <p:sp>
          <p:nvSpPr>
            <p:cNvPr id="174" name="Google Shape;174;p19"/>
            <p:cNvSpPr/>
            <p:nvPr/>
          </p:nvSpPr>
          <p:spPr>
            <a:xfrm rot="10800000" flipH="1">
              <a:off x="3546950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 rot="10800000" flipH="1">
              <a:off x="4039826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 rot="10800000" flipH="1">
              <a:off x="4532702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 rot="10800000" flipH="1">
              <a:off x="5025578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 rot="10800000" flipH="1">
              <a:off x="5518454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 rot="10800000" flipH="1">
              <a:off x="6011330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10800000" flipH="1">
              <a:off x="6504206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 rot="10800000" flipH="1">
              <a:off x="6997084" y="2047567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9"/>
          <p:cNvGrpSpPr/>
          <p:nvPr/>
        </p:nvGrpSpPr>
        <p:grpSpPr>
          <a:xfrm>
            <a:off x="8326992" y="2275074"/>
            <a:ext cx="2580620" cy="228218"/>
            <a:chOff x="7489958" y="3733107"/>
            <a:chExt cx="2322558" cy="205396"/>
          </a:xfrm>
        </p:grpSpPr>
        <p:sp>
          <p:nvSpPr>
            <p:cNvPr id="183" name="Google Shape;183;p19"/>
            <p:cNvSpPr/>
            <p:nvPr/>
          </p:nvSpPr>
          <p:spPr>
            <a:xfrm rot="10800000" flipH="1">
              <a:off x="7489958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 rot="10800000" flipH="1">
              <a:off x="8094862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 rot="10800000" flipH="1">
              <a:off x="779241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 rot="10800000" flipH="1">
              <a:off x="8397314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 rot="10800000" flipH="1">
              <a:off x="8699766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 rot="10800000" flipH="1">
              <a:off x="9002218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 rot="10800000" flipH="1">
              <a:off x="930467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10800000" flipH="1">
              <a:off x="9607120" y="3733107"/>
              <a:ext cx="205395" cy="205396"/>
            </a:xfrm>
            <a:prstGeom prst="rect">
              <a:avLst/>
            </a:prstGeom>
            <a:solidFill>
              <a:srgbClr val="C0E3FE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55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1" name="Google Shape;191;p19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9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667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FCA63F8-73A7-4BBC-B129-8D78E812E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61"/>
    </mc:Choice>
    <mc:Fallback>
      <p:transition spd="slow" advTm="4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1728</Words>
  <Application>Microsoft Office PowerPoint</Application>
  <PresentationFormat>와이드스크린</PresentationFormat>
  <Paragraphs>497</Paragraphs>
  <Slides>38</Slides>
  <Notes>15</Notes>
  <HiddenSlides>0</HiddenSlides>
  <MMClips>38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Courier</vt:lpstr>
      <vt:lpstr>Noto Sans Symbols</vt:lpstr>
      <vt:lpstr>맑은 고딕</vt:lpstr>
      <vt:lpstr>맑은 고딕</vt:lpstr>
      <vt:lpstr>Arial</vt:lpstr>
      <vt:lpstr>consolas</vt:lpstr>
      <vt:lpstr>Trebuchet MS</vt:lpstr>
      <vt:lpstr>Office 테마</vt:lpstr>
      <vt:lpstr>CUDA Basics</vt:lpstr>
      <vt:lpstr>What is CUDA?</vt:lpstr>
      <vt:lpstr>PowerPoint 프레젠테이션</vt:lpstr>
      <vt:lpstr>What is GPU?</vt:lpstr>
      <vt:lpstr>GPGPU</vt:lpstr>
      <vt:lpstr>CPU vs GPU</vt:lpstr>
      <vt:lpstr>Installation</vt:lpstr>
      <vt:lpstr>Processing flow of CUDA</vt:lpstr>
      <vt:lpstr>PowerPoint 프레젠테이션</vt:lpstr>
      <vt:lpstr>PowerPoint 프레젠테이션</vt:lpstr>
      <vt:lpstr>Expressions</vt:lpstr>
      <vt:lpstr>Blocks and Threads </vt:lpstr>
      <vt:lpstr>Blocks and Threads</vt:lpstr>
      <vt:lpstr>Basics</vt:lpstr>
      <vt:lpstr>Basics</vt:lpstr>
      <vt:lpstr>Expressions</vt:lpstr>
      <vt:lpstr>Indexing</vt:lpstr>
      <vt:lpstr>Indexing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Sample</vt:lpstr>
      <vt:lpstr>Matrix Multiplication</vt:lpstr>
      <vt:lpstr>Matrix Multiplication</vt:lpstr>
      <vt:lpstr>Matrix Multiplication</vt:lpstr>
      <vt:lpstr>3d grid</vt:lpstr>
      <vt:lpstr>3d grid</vt:lpstr>
      <vt:lpstr>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Basics</dc:title>
  <dc:creator>이소희</dc:creator>
  <cp:lastModifiedBy>이소희</cp:lastModifiedBy>
  <cp:revision>1</cp:revision>
  <dcterms:created xsi:type="dcterms:W3CDTF">2021-10-07T10:26:50Z</dcterms:created>
  <dcterms:modified xsi:type="dcterms:W3CDTF">2021-10-22T07:40:14Z</dcterms:modified>
</cp:coreProperties>
</file>